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Pangolin"/>
      <p:regular r:id="rId14"/>
    </p:embeddedFont>
    <p:embeddedFont>
      <p:font typeface="Bebas Neue"/>
      <p:regular r:id="rId15"/>
    </p:embeddedFont>
    <p:embeddedFont>
      <p:font typeface="Livvic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BebasNeue-regular.fntdata"/><Relationship Id="rId14" Type="http://schemas.openxmlformats.org/officeDocument/2006/relationships/font" Target="fonts/Pangolin-regular.fntdata"/><Relationship Id="rId17" Type="http://schemas.openxmlformats.org/officeDocument/2006/relationships/font" Target="fonts/Livvic-bold.fntdata"/><Relationship Id="rId16" Type="http://schemas.openxmlformats.org/officeDocument/2006/relationships/font" Target="fonts/Livvic-regular.fntdata"/><Relationship Id="rId19" Type="http://schemas.openxmlformats.org/officeDocument/2006/relationships/font" Target="fonts/Livvic-boldItalic.fntdata"/><Relationship Id="rId18" Type="http://schemas.openxmlformats.org/officeDocument/2006/relationships/font" Target="fonts/Livvic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2248d91f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2248d91f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1a3f30e57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11a3f30e57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261e42b4c3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261e42b4c3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3c7f79ee1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3c7f79ee1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bd6c00e730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bd6c00e730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265c03e3f0_0_10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265c03e3f0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261e42b4c3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261e42b4c3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1261e42b4c3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1261e42b4c3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0" Type="http://schemas.openxmlformats.org/officeDocument/2006/relationships/image" Target="../media/image10.png"/><Relationship Id="rId9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4.png"/><Relationship Id="rId8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3.png"/><Relationship Id="rId1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0.png"/><Relationship Id="rId1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6.png"/><Relationship Id="rId7" Type="http://schemas.openxmlformats.org/officeDocument/2006/relationships/image" Target="../media/image12.png"/><Relationship Id="rId8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12.png"/><Relationship Id="rId8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5.png"/><Relationship Id="rId13" Type="http://schemas.openxmlformats.org/officeDocument/2006/relationships/image" Target="../media/image16.png"/><Relationship Id="rId1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1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1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1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hyperlink" Target="http://bit.ly/2Tynxth" TargetMode="External"/><Relationship Id="rId9" Type="http://schemas.openxmlformats.org/officeDocument/2006/relationships/image" Target="../media/image4.png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Relationship Id="rId7" Type="http://schemas.openxmlformats.org/officeDocument/2006/relationships/image" Target="../media/image3.png"/><Relationship Id="rId8" Type="http://schemas.openxmlformats.org/officeDocument/2006/relationships/image" Target="../media/image16.png"/></Relationships>
</file>

<file path=ppt/slideLayouts/_rels/slideLayout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15.png"/><Relationship Id="rId13" Type="http://schemas.openxmlformats.org/officeDocument/2006/relationships/image" Target="../media/image4.png"/><Relationship Id="rId1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Relationship Id="rId15" Type="http://schemas.openxmlformats.org/officeDocument/2006/relationships/image" Target="../media/image12.png"/><Relationship Id="rId14" Type="http://schemas.openxmlformats.org/officeDocument/2006/relationships/image" Target="../media/image14.png"/><Relationship Id="rId5" Type="http://schemas.openxmlformats.org/officeDocument/2006/relationships/image" Target="../media/image3.png"/><Relationship Id="rId6" Type="http://schemas.openxmlformats.org/officeDocument/2006/relationships/image" Target="../media/image8.png"/><Relationship Id="rId7" Type="http://schemas.openxmlformats.org/officeDocument/2006/relationships/image" Target="../media/image6.png"/><Relationship Id="rId8" Type="http://schemas.openxmlformats.org/officeDocument/2006/relationships/image" Target="../media/image10.png"/></Relationships>
</file>

<file path=ppt/slideLayouts/_rels/slideLayout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6.png"/><Relationship Id="rId13" Type="http://schemas.openxmlformats.org/officeDocument/2006/relationships/image" Target="../media/image5.png"/><Relationship Id="rId1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4.png"/><Relationship Id="rId1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15.png"/><Relationship Id="rId8" Type="http://schemas.openxmlformats.org/officeDocument/2006/relationships/image" Target="../media/image8.png"/></Relationships>
</file>

<file path=ppt/slideLayouts/_rels/slideLayout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png"/><Relationship Id="rId10" Type="http://schemas.openxmlformats.org/officeDocument/2006/relationships/image" Target="../media/image14.png"/><Relationship Id="rId13" Type="http://schemas.openxmlformats.org/officeDocument/2006/relationships/image" Target="../media/image10.png"/><Relationship Id="rId1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4.png"/><Relationship Id="rId15" Type="http://schemas.openxmlformats.org/officeDocument/2006/relationships/image" Target="../media/image7.png"/><Relationship Id="rId14" Type="http://schemas.openxmlformats.org/officeDocument/2006/relationships/image" Target="../media/image5.png"/><Relationship Id="rId16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Layouts/_rels/slideLayout4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png"/><Relationship Id="rId10" Type="http://schemas.openxmlformats.org/officeDocument/2006/relationships/image" Target="../media/image9.png"/><Relationship Id="rId13" Type="http://schemas.openxmlformats.org/officeDocument/2006/relationships/image" Target="../media/image15.png"/><Relationship Id="rId1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9" Type="http://schemas.openxmlformats.org/officeDocument/2006/relationships/image" Target="../media/image6.png"/><Relationship Id="rId15" Type="http://schemas.openxmlformats.org/officeDocument/2006/relationships/image" Target="../media/image7.png"/><Relationship Id="rId14" Type="http://schemas.openxmlformats.org/officeDocument/2006/relationships/image" Target="../media/image14.png"/><Relationship Id="rId16" Type="http://schemas.openxmlformats.org/officeDocument/2006/relationships/image" Target="../media/image8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16.png"/><Relationship Id="rId8" Type="http://schemas.openxmlformats.org/officeDocument/2006/relationships/image" Target="../media/image5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5.png"/><Relationship Id="rId13" Type="http://schemas.openxmlformats.org/officeDocument/2006/relationships/image" Target="../media/image16.png"/><Relationship Id="rId1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9.png"/><Relationship Id="rId8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3.png"/><Relationship Id="rId13" Type="http://schemas.openxmlformats.org/officeDocument/2006/relationships/image" Target="../media/image16.png"/><Relationship Id="rId1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5.png"/><Relationship Id="rId1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5.png"/><Relationship Id="rId13" Type="http://schemas.openxmlformats.org/officeDocument/2006/relationships/image" Target="../media/image10.png"/><Relationship Id="rId1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5" Type="http://schemas.openxmlformats.org/officeDocument/2006/relationships/image" Target="../media/image7.png"/><Relationship Id="rId14" Type="http://schemas.openxmlformats.org/officeDocument/2006/relationships/image" Target="../media/image9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1476" y="-351"/>
            <a:ext cx="2181851" cy="246061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2013900" y="1139925"/>
            <a:ext cx="5116200" cy="23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013900" y="3582450"/>
            <a:ext cx="51162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200973">
            <a:off x="863570" y="3164737"/>
            <a:ext cx="1432955" cy="16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89298" y="70150"/>
            <a:ext cx="2056824" cy="2319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859120" y="1839925"/>
            <a:ext cx="1587842" cy="179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35324" y="3811039"/>
            <a:ext cx="1095979" cy="123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2071324" y="123439"/>
            <a:ext cx="1095979" cy="123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02805" y="20432"/>
            <a:ext cx="656185" cy="1903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4835273">
            <a:off x="5922414" y="801538"/>
            <a:ext cx="2374820" cy="267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11"/>
          <p:cNvGrpSpPr/>
          <p:nvPr/>
        </p:nvGrpSpPr>
        <p:grpSpPr>
          <a:xfrm>
            <a:off x="205330" y="-541690"/>
            <a:ext cx="8945298" cy="6093665"/>
            <a:chOff x="205330" y="-541690"/>
            <a:chExt cx="8945298" cy="6093665"/>
          </a:xfrm>
        </p:grpSpPr>
        <p:pic>
          <p:nvPicPr>
            <p:cNvPr id="119" name="Google Shape;119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15962" y="274401"/>
              <a:ext cx="1095979" cy="1235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2639762" y="3600451"/>
              <a:ext cx="1095979" cy="1235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5618321" y="2236051"/>
              <a:ext cx="2478908" cy="2795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700000">
              <a:off x="3277933" y="169888"/>
              <a:ext cx="1587842" cy="1790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26950" y="3149800"/>
              <a:ext cx="1490096" cy="1680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24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6986300">
              <a:off x="3917398" y="65996"/>
              <a:ext cx="2049154" cy="23109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3123740">
              <a:off x="498382" y="1921346"/>
              <a:ext cx="1162389" cy="1310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51175" y="2259724"/>
              <a:ext cx="1391551" cy="1569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1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29556" y="63379"/>
              <a:ext cx="2473742" cy="278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1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062080" y="-266900"/>
              <a:ext cx="3088548" cy="2058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11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flipH="1" rot="9139956">
              <a:off x="6101897" y="2491034"/>
              <a:ext cx="2362834" cy="2664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1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56431" y="2145054"/>
              <a:ext cx="2473742" cy="278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1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-2918148">
              <a:off x="949723" y="-164603"/>
              <a:ext cx="2049153" cy="231091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11"/>
          <p:cNvSpPr txBox="1"/>
          <p:nvPr>
            <p:ph hasCustomPrompt="1" type="title"/>
          </p:nvPr>
        </p:nvSpPr>
        <p:spPr>
          <a:xfrm>
            <a:off x="1320150" y="1387300"/>
            <a:ext cx="6503700" cy="177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149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3" name="Google Shape;133;p11"/>
          <p:cNvSpPr txBox="1"/>
          <p:nvPr>
            <p:ph idx="1" type="subTitle"/>
          </p:nvPr>
        </p:nvSpPr>
        <p:spPr>
          <a:xfrm>
            <a:off x="1320150" y="3359025"/>
            <a:ext cx="6503700" cy="39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9" name="Google Shape;139;p13"/>
          <p:cNvSpPr txBox="1"/>
          <p:nvPr>
            <p:ph idx="2" type="title"/>
          </p:nvPr>
        </p:nvSpPr>
        <p:spPr>
          <a:xfrm>
            <a:off x="1779450" y="1336200"/>
            <a:ext cx="2541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0" name="Google Shape;140;p13"/>
          <p:cNvSpPr txBox="1"/>
          <p:nvPr>
            <p:ph idx="1" type="subTitle"/>
          </p:nvPr>
        </p:nvSpPr>
        <p:spPr>
          <a:xfrm>
            <a:off x="1779457" y="1683173"/>
            <a:ext cx="2541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41" name="Google Shape;141;p13"/>
          <p:cNvSpPr txBox="1"/>
          <p:nvPr>
            <p:ph idx="3" type="title"/>
          </p:nvPr>
        </p:nvSpPr>
        <p:spPr>
          <a:xfrm>
            <a:off x="5882147" y="1336200"/>
            <a:ext cx="2541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2" name="Google Shape;142;p13"/>
          <p:cNvSpPr txBox="1"/>
          <p:nvPr>
            <p:ph idx="4" type="subTitle"/>
          </p:nvPr>
        </p:nvSpPr>
        <p:spPr>
          <a:xfrm>
            <a:off x="5882150" y="1683173"/>
            <a:ext cx="2541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43" name="Google Shape;143;p13"/>
          <p:cNvSpPr txBox="1"/>
          <p:nvPr>
            <p:ph idx="5" type="title"/>
          </p:nvPr>
        </p:nvSpPr>
        <p:spPr>
          <a:xfrm>
            <a:off x="1779450" y="2514488"/>
            <a:ext cx="2541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4" name="Google Shape;144;p13"/>
          <p:cNvSpPr txBox="1"/>
          <p:nvPr>
            <p:ph idx="6" type="subTitle"/>
          </p:nvPr>
        </p:nvSpPr>
        <p:spPr>
          <a:xfrm>
            <a:off x="1779457" y="2861462"/>
            <a:ext cx="2541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45" name="Google Shape;145;p13"/>
          <p:cNvSpPr txBox="1"/>
          <p:nvPr>
            <p:ph idx="7" type="title"/>
          </p:nvPr>
        </p:nvSpPr>
        <p:spPr>
          <a:xfrm>
            <a:off x="1779450" y="3692776"/>
            <a:ext cx="2541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6" name="Google Shape;146;p13"/>
          <p:cNvSpPr txBox="1"/>
          <p:nvPr>
            <p:ph idx="8" type="subTitle"/>
          </p:nvPr>
        </p:nvSpPr>
        <p:spPr>
          <a:xfrm>
            <a:off x="1779451" y="4039752"/>
            <a:ext cx="2541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47" name="Google Shape;147;p13"/>
          <p:cNvSpPr txBox="1"/>
          <p:nvPr>
            <p:ph idx="9" type="title"/>
          </p:nvPr>
        </p:nvSpPr>
        <p:spPr>
          <a:xfrm>
            <a:off x="5882148" y="2514488"/>
            <a:ext cx="2541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8" name="Google Shape;148;p13"/>
          <p:cNvSpPr txBox="1"/>
          <p:nvPr>
            <p:ph idx="13" type="subTitle"/>
          </p:nvPr>
        </p:nvSpPr>
        <p:spPr>
          <a:xfrm>
            <a:off x="5882152" y="2861462"/>
            <a:ext cx="2541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14" type="title"/>
          </p:nvPr>
        </p:nvSpPr>
        <p:spPr>
          <a:xfrm>
            <a:off x="5882150" y="3692776"/>
            <a:ext cx="2541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0" name="Google Shape;150;p13"/>
          <p:cNvSpPr txBox="1"/>
          <p:nvPr>
            <p:ph idx="15" type="subTitle"/>
          </p:nvPr>
        </p:nvSpPr>
        <p:spPr>
          <a:xfrm>
            <a:off x="5882152" y="4039752"/>
            <a:ext cx="2541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151" name="Google Shape;151;p13"/>
          <p:cNvSpPr txBox="1"/>
          <p:nvPr>
            <p:ph hasCustomPrompt="1" idx="16" type="title"/>
          </p:nvPr>
        </p:nvSpPr>
        <p:spPr>
          <a:xfrm>
            <a:off x="759050" y="1637050"/>
            <a:ext cx="648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2" name="Google Shape;152;p13"/>
          <p:cNvSpPr txBox="1"/>
          <p:nvPr>
            <p:ph hasCustomPrompt="1" idx="17" type="title"/>
          </p:nvPr>
        </p:nvSpPr>
        <p:spPr>
          <a:xfrm>
            <a:off x="4861750" y="1637050"/>
            <a:ext cx="648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3" name="Google Shape;153;p13"/>
          <p:cNvSpPr txBox="1"/>
          <p:nvPr>
            <p:ph hasCustomPrompt="1" idx="18" type="title"/>
          </p:nvPr>
        </p:nvSpPr>
        <p:spPr>
          <a:xfrm>
            <a:off x="759050" y="2815325"/>
            <a:ext cx="648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4" name="Google Shape;154;p13"/>
          <p:cNvSpPr txBox="1"/>
          <p:nvPr>
            <p:ph hasCustomPrompt="1" idx="19" type="title"/>
          </p:nvPr>
        </p:nvSpPr>
        <p:spPr>
          <a:xfrm>
            <a:off x="4861750" y="2815325"/>
            <a:ext cx="648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5" name="Google Shape;155;p13"/>
          <p:cNvSpPr txBox="1"/>
          <p:nvPr>
            <p:ph hasCustomPrompt="1" idx="20" type="title"/>
          </p:nvPr>
        </p:nvSpPr>
        <p:spPr>
          <a:xfrm>
            <a:off x="4861750" y="3993600"/>
            <a:ext cx="648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56" name="Google Shape;156;p13"/>
          <p:cNvSpPr txBox="1"/>
          <p:nvPr>
            <p:ph hasCustomPrompt="1" idx="21" type="title"/>
          </p:nvPr>
        </p:nvSpPr>
        <p:spPr>
          <a:xfrm>
            <a:off x="759050" y="3993600"/>
            <a:ext cx="648900" cy="35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grpSp>
        <p:nvGrpSpPr>
          <p:cNvPr id="157" name="Google Shape;157;p13"/>
          <p:cNvGrpSpPr/>
          <p:nvPr/>
        </p:nvGrpSpPr>
        <p:grpSpPr>
          <a:xfrm>
            <a:off x="5491966" y="-223700"/>
            <a:ext cx="3383987" cy="2147611"/>
            <a:chOff x="5491966" y="-223700"/>
            <a:chExt cx="3383987" cy="2147611"/>
          </a:xfrm>
        </p:grpSpPr>
        <p:pic>
          <p:nvPicPr>
            <p:cNvPr id="158" name="Google Shape;158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93624" y="189576"/>
              <a:ext cx="1095979" cy="1235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91966" y="-223700"/>
              <a:ext cx="3383987" cy="154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02805" y="20432"/>
              <a:ext cx="656185" cy="19034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4"/>
          <p:cNvSpPr txBox="1"/>
          <p:nvPr>
            <p:ph type="title"/>
          </p:nvPr>
        </p:nvSpPr>
        <p:spPr>
          <a:xfrm>
            <a:off x="4119475" y="1189050"/>
            <a:ext cx="42255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11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5" name="Google Shape;165;p14"/>
          <p:cNvSpPr txBox="1"/>
          <p:nvPr>
            <p:ph idx="1" type="subTitle"/>
          </p:nvPr>
        </p:nvSpPr>
        <p:spPr>
          <a:xfrm>
            <a:off x="4119475" y="3153450"/>
            <a:ext cx="4225500" cy="8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" name="Google Shape;169;p15"/>
          <p:cNvGrpSpPr/>
          <p:nvPr/>
        </p:nvGrpSpPr>
        <p:grpSpPr>
          <a:xfrm>
            <a:off x="230055" y="-164887"/>
            <a:ext cx="8723744" cy="5840587"/>
            <a:chOff x="230055" y="-164887"/>
            <a:chExt cx="8723744" cy="5840587"/>
          </a:xfrm>
        </p:grpSpPr>
        <p:pic>
          <p:nvPicPr>
            <p:cNvPr id="170" name="Google Shape;170;p15"/>
            <p:cNvPicPr preferRelativeResize="0"/>
            <p:nvPr/>
          </p:nvPicPr>
          <p:blipFill rotWithShape="1">
            <a:blip r:embed="rId4">
              <a:alphaModFix/>
            </a:blip>
            <a:srcRect b="55695" l="0" r="0" t="0"/>
            <a:stretch/>
          </p:blipFill>
          <p:spPr>
            <a:xfrm flipH="1">
              <a:off x="4278349" y="3618692"/>
              <a:ext cx="2473751" cy="1235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560706" y="-53808"/>
              <a:ext cx="2473742" cy="278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" name="Google Shape;172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2403382">
              <a:off x="1929106" y="205911"/>
              <a:ext cx="1162392" cy="1310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3123740">
              <a:off x="523107" y="382434"/>
              <a:ext cx="1162389" cy="1310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6304121" y="2236051"/>
              <a:ext cx="2478908" cy="2795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5500" y="3269387"/>
              <a:ext cx="1490096" cy="1680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10800000">
              <a:off x="6321500" y="142550"/>
              <a:ext cx="1490096" cy="1680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10800000">
              <a:off x="632512" y="2218526"/>
              <a:ext cx="1095979" cy="1235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1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10800000">
              <a:off x="7664462" y="1602451"/>
              <a:ext cx="1095979" cy="1235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" name="Google Shape;179;p1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6648618" y="2964585"/>
              <a:ext cx="1648827" cy="19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-9139956">
              <a:off x="1044272" y="2614759"/>
              <a:ext cx="2362834" cy="2664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1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828298" y="142544"/>
              <a:ext cx="2125501" cy="2397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5"/>
            <p:cNvPicPr preferRelativeResize="0"/>
            <p:nvPr/>
          </p:nvPicPr>
          <p:blipFill rotWithShape="1">
            <a:blip r:embed="rId12">
              <a:alphaModFix/>
            </a:blip>
            <a:srcRect b="20998" l="0" r="0" t="0"/>
            <a:stretch/>
          </p:blipFill>
          <p:spPr>
            <a:xfrm>
              <a:off x="3073950" y="-164887"/>
              <a:ext cx="2980270" cy="107373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15"/>
          <p:cNvSpPr txBox="1"/>
          <p:nvPr>
            <p:ph type="title"/>
          </p:nvPr>
        </p:nvSpPr>
        <p:spPr>
          <a:xfrm>
            <a:off x="2391900" y="3383563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4" name="Google Shape;184;p15"/>
          <p:cNvSpPr txBox="1"/>
          <p:nvPr>
            <p:ph idx="1" type="subTitle"/>
          </p:nvPr>
        </p:nvSpPr>
        <p:spPr>
          <a:xfrm>
            <a:off x="1380450" y="1364475"/>
            <a:ext cx="6383100" cy="177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157" y="-70925"/>
            <a:ext cx="9404314" cy="528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6"/>
          <p:cNvSpPr txBox="1"/>
          <p:nvPr>
            <p:ph type="title"/>
          </p:nvPr>
        </p:nvSpPr>
        <p:spPr>
          <a:xfrm>
            <a:off x="4621035" y="1581888"/>
            <a:ext cx="3803100" cy="9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9" name="Google Shape;189;p16"/>
          <p:cNvSpPr txBox="1"/>
          <p:nvPr>
            <p:ph idx="1" type="subTitle"/>
          </p:nvPr>
        </p:nvSpPr>
        <p:spPr>
          <a:xfrm>
            <a:off x="4620825" y="2569262"/>
            <a:ext cx="3803100" cy="99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7"/>
          <p:cNvSpPr txBox="1"/>
          <p:nvPr>
            <p:ph type="title"/>
          </p:nvPr>
        </p:nvSpPr>
        <p:spPr>
          <a:xfrm>
            <a:off x="5456100" y="1365038"/>
            <a:ext cx="2974800" cy="8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4" name="Google Shape;194;p17"/>
          <p:cNvSpPr txBox="1"/>
          <p:nvPr>
            <p:ph idx="1" type="subTitle"/>
          </p:nvPr>
        </p:nvSpPr>
        <p:spPr>
          <a:xfrm>
            <a:off x="5456100" y="2309963"/>
            <a:ext cx="2974800" cy="146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8"/>
          <p:cNvSpPr txBox="1"/>
          <p:nvPr>
            <p:ph type="title"/>
          </p:nvPr>
        </p:nvSpPr>
        <p:spPr>
          <a:xfrm>
            <a:off x="2592300" y="1402619"/>
            <a:ext cx="3959400" cy="12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9" name="Google Shape;199;p18"/>
          <p:cNvSpPr txBox="1"/>
          <p:nvPr>
            <p:ph idx="1" type="subTitle"/>
          </p:nvPr>
        </p:nvSpPr>
        <p:spPr>
          <a:xfrm>
            <a:off x="2592300" y="2819875"/>
            <a:ext cx="3959400" cy="9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9"/>
          <p:cNvSpPr txBox="1"/>
          <p:nvPr>
            <p:ph type="title"/>
          </p:nvPr>
        </p:nvSpPr>
        <p:spPr>
          <a:xfrm>
            <a:off x="3884350" y="1203200"/>
            <a:ext cx="4460700" cy="19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4" name="Google Shape;204;p19"/>
          <p:cNvSpPr txBox="1"/>
          <p:nvPr>
            <p:ph idx="1" type="subTitle"/>
          </p:nvPr>
        </p:nvSpPr>
        <p:spPr>
          <a:xfrm>
            <a:off x="3884350" y="3347200"/>
            <a:ext cx="4460700" cy="59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pic>
        <p:nvPicPr>
          <p:cNvPr id="205" name="Google Shape;205;p19"/>
          <p:cNvPicPr preferRelativeResize="0"/>
          <p:nvPr/>
        </p:nvPicPr>
        <p:blipFill rotWithShape="1">
          <a:blip r:embed="rId4">
            <a:alphaModFix/>
          </a:blip>
          <a:srcRect b="39911" l="0" r="0" t="0"/>
          <a:stretch/>
        </p:blipFill>
        <p:spPr>
          <a:xfrm flipH="1">
            <a:off x="1083377" y="2466323"/>
            <a:ext cx="3529823" cy="239207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9"/>
          <p:cNvSpPr/>
          <p:nvPr/>
        </p:nvSpPr>
        <p:spPr>
          <a:xfrm flipH="1">
            <a:off x="538600" y="3757538"/>
            <a:ext cx="2137850" cy="2244939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479200" y="-1231812"/>
            <a:ext cx="2137850" cy="2244939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36463">
            <a:off x="783108" y="-1232155"/>
            <a:ext cx="1648824" cy="1903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 txBox="1"/>
          <p:nvPr>
            <p:ph idx="1" type="body"/>
          </p:nvPr>
        </p:nvSpPr>
        <p:spPr>
          <a:xfrm>
            <a:off x="720000" y="1330425"/>
            <a:ext cx="3729600" cy="3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Livvic Light"/>
              <a:buChar char="○"/>
              <a:defRPr sz="1500"/>
            </a:lvl2pPr>
            <a:lvl3pPr indent="-3238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ivvic Light"/>
              <a:buChar char="■"/>
              <a:defRPr sz="1500"/>
            </a:lvl3pPr>
            <a:lvl4pPr indent="-3238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ivvic Light"/>
              <a:buChar char="●"/>
              <a:defRPr sz="1500"/>
            </a:lvl4pPr>
            <a:lvl5pPr indent="-3238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ivvic Light"/>
              <a:buChar char="○"/>
              <a:defRPr sz="1500"/>
            </a:lvl5pPr>
            <a:lvl6pPr indent="-3238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ivvic Light"/>
              <a:buChar char="■"/>
              <a:defRPr sz="1500"/>
            </a:lvl6pPr>
            <a:lvl7pPr indent="-3238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ivvic Light"/>
              <a:buChar char="●"/>
              <a:defRPr sz="1500"/>
            </a:lvl7pPr>
            <a:lvl8pPr indent="-3238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ivvic Light"/>
              <a:buChar char="○"/>
              <a:defRPr sz="1500"/>
            </a:lvl8pPr>
            <a:lvl9pPr indent="-3238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Livvic Light"/>
              <a:buChar char="■"/>
              <a:defRPr sz="1500"/>
            </a:lvl9pPr>
          </a:lstStyle>
          <a:p/>
        </p:txBody>
      </p:sp>
      <p:sp>
        <p:nvSpPr>
          <p:cNvPr id="213" name="Google Shape;213;p20"/>
          <p:cNvSpPr txBox="1"/>
          <p:nvPr>
            <p:ph idx="2" type="body"/>
          </p:nvPr>
        </p:nvSpPr>
        <p:spPr>
          <a:xfrm>
            <a:off x="4694500" y="1330425"/>
            <a:ext cx="3729600" cy="32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2385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Livvic Light"/>
              <a:buChar char="○"/>
              <a:defRPr sz="1500"/>
            </a:lvl2pPr>
            <a:lvl3pPr indent="-3238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ivvic Light"/>
              <a:buChar char="■"/>
              <a:defRPr sz="1500"/>
            </a:lvl3pPr>
            <a:lvl4pPr indent="-3238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ivvic Light"/>
              <a:buChar char="●"/>
              <a:defRPr sz="1500"/>
            </a:lvl4pPr>
            <a:lvl5pPr indent="-3238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ivvic Light"/>
              <a:buChar char="○"/>
              <a:defRPr sz="1500"/>
            </a:lvl5pPr>
            <a:lvl6pPr indent="-3238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ivvic Light"/>
              <a:buChar char="■"/>
              <a:defRPr sz="1500"/>
            </a:lvl6pPr>
            <a:lvl7pPr indent="-3238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ivvic Light"/>
              <a:buChar char="●"/>
              <a:defRPr sz="1500"/>
            </a:lvl7pPr>
            <a:lvl8pPr indent="-3238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Livvic Light"/>
              <a:buChar char="○"/>
              <a:defRPr sz="1500"/>
            </a:lvl8pPr>
            <a:lvl9pPr indent="-3238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Livvic Light"/>
              <a:buChar char="■"/>
              <a:defRPr sz="1500"/>
            </a:lvl9pPr>
          </a:lstStyle>
          <a:p/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15" name="Google Shape;215;p20"/>
          <p:cNvGrpSpPr/>
          <p:nvPr/>
        </p:nvGrpSpPr>
        <p:grpSpPr>
          <a:xfrm>
            <a:off x="5491966" y="-223700"/>
            <a:ext cx="3383987" cy="2147611"/>
            <a:chOff x="5491966" y="-223700"/>
            <a:chExt cx="3383987" cy="2147611"/>
          </a:xfrm>
        </p:grpSpPr>
        <p:pic>
          <p:nvPicPr>
            <p:cNvPr id="216" name="Google Shape;216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93624" y="189576"/>
              <a:ext cx="1095979" cy="1235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91966" y="-223700"/>
              <a:ext cx="3383987" cy="154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" name="Google Shape;218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02805" y="20432"/>
              <a:ext cx="656185" cy="19034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>
          <a:xfrm>
            <a:off x="2038200" y="1845688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2" type="title"/>
          </p:nvPr>
        </p:nvSpPr>
        <p:spPr>
          <a:xfrm>
            <a:off x="3954750" y="727500"/>
            <a:ext cx="1234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2038200" y="2809225"/>
            <a:ext cx="50676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pic>
        <p:nvPicPr>
          <p:cNvPr id="27" name="Google Shape;2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937" y="3723251"/>
            <a:ext cx="1095979" cy="123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1003" y="-221364"/>
            <a:ext cx="3383987" cy="154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67029" y="-226344"/>
            <a:ext cx="2855936" cy="190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9005" y="118771"/>
            <a:ext cx="656185" cy="1903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2" name="Google Shape;222;p21"/>
          <p:cNvGrpSpPr/>
          <p:nvPr/>
        </p:nvGrpSpPr>
        <p:grpSpPr>
          <a:xfrm>
            <a:off x="5533203" y="-221364"/>
            <a:ext cx="3383987" cy="3008396"/>
            <a:chOff x="5533203" y="-221364"/>
            <a:chExt cx="3383987" cy="3008396"/>
          </a:xfrm>
        </p:grpSpPr>
        <p:pic>
          <p:nvPicPr>
            <p:cNvPr id="223" name="Google Shape;22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3203" y="-221364"/>
              <a:ext cx="3383987" cy="154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4" name="Google Shape;224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79086" y="62900"/>
              <a:ext cx="525599" cy="1524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1"/>
            <p:cNvPicPr preferRelativeResize="0"/>
            <p:nvPr/>
          </p:nvPicPr>
          <p:blipFill rotWithShape="1">
            <a:blip r:embed="rId6">
              <a:alphaModFix/>
            </a:blip>
            <a:srcRect b="53304" l="0" r="0" t="-11688"/>
            <a:stretch/>
          </p:blipFill>
          <p:spPr>
            <a:xfrm flipH="1" rot="-5400000">
              <a:off x="7605121" y="1630567"/>
              <a:ext cx="1394652" cy="9182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6" name="Google Shape;22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7" name="Google Shape;227;p21"/>
          <p:cNvSpPr txBox="1"/>
          <p:nvPr>
            <p:ph idx="2" type="title"/>
          </p:nvPr>
        </p:nvSpPr>
        <p:spPr>
          <a:xfrm>
            <a:off x="796200" y="2857500"/>
            <a:ext cx="23976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28" name="Google Shape;228;p21"/>
          <p:cNvSpPr txBox="1"/>
          <p:nvPr>
            <p:ph idx="1" type="subTitle"/>
          </p:nvPr>
        </p:nvSpPr>
        <p:spPr>
          <a:xfrm>
            <a:off x="796200" y="3283626"/>
            <a:ext cx="23976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29" name="Google Shape;229;p21"/>
          <p:cNvSpPr txBox="1"/>
          <p:nvPr>
            <p:ph idx="3" type="title"/>
          </p:nvPr>
        </p:nvSpPr>
        <p:spPr>
          <a:xfrm>
            <a:off x="3373200" y="2857500"/>
            <a:ext cx="23976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0" name="Google Shape;230;p21"/>
          <p:cNvSpPr txBox="1"/>
          <p:nvPr>
            <p:ph idx="4" type="subTitle"/>
          </p:nvPr>
        </p:nvSpPr>
        <p:spPr>
          <a:xfrm>
            <a:off x="3373200" y="3283631"/>
            <a:ext cx="23976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31" name="Google Shape;231;p21"/>
          <p:cNvSpPr txBox="1"/>
          <p:nvPr>
            <p:ph idx="5" type="title"/>
          </p:nvPr>
        </p:nvSpPr>
        <p:spPr>
          <a:xfrm>
            <a:off x="5950200" y="2857500"/>
            <a:ext cx="23976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32" name="Google Shape;232;p21"/>
          <p:cNvSpPr txBox="1"/>
          <p:nvPr>
            <p:ph idx="6" type="subTitle"/>
          </p:nvPr>
        </p:nvSpPr>
        <p:spPr>
          <a:xfrm>
            <a:off x="5950200" y="3283627"/>
            <a:ext cx="23976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pic>
        <p:nvPicPr>
          <p:cNvPr id="233" name="Google Shape;233;p21"/>
          <p:cNvPicPr preferRelativeResize="0"/>
          <p:nvPr/>
        </p:nvPicPr>
        <p:blipFill rotWithShape="1">
          <a:blip r:embed="rId6">
            <a:alphaModFix/>
          </a:blip>
          <a:srcRect b="0" l="0" r="0" t="41616"/>
          <a:stretch/>
        </p:blipFill>
        <p:spPr>
          <a:xfrm>
            <a:off x="6345975" y="213830"/>
            <a:ext cx="1394652" cy="918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2"/>
          <p:cNvPicPr preferRelativeResize="0"/>
          <p:nvPr/>
        </p:nvPicPr>
        <p:blipFill rotWithShape="1">
          <a:blip r:embed="rId4">
            <a:alphaModFix/>
          </a:blip>
          <a:srcRect b="0" l="0" r="0" t="52207"/>
          <a:stretch/>
        </p:blipFill>
        <p:spPr>
          <a:xfrm>
            <a:off x="5127400" y="201950"/>
            <a:ext cx="3383977" cy="7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2"/>
          <p:cNvSpPr/>
          <p:nvPr/>
        </p:nvSpPr>
        <p:spPr>
          <a:xfrm flipH="1">
            <a:off x="6894626" y="-1143525"/>
            <a:ext cx="2137851" cy="2244939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6599975" y="-1513379"/>
            <a:ext cx="2049152" cy="2310917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2"/>
          <p:cNvSpPr/>
          <p:nvPr/>
        </p:nvSpPr>
        <p:spPr>
          <a:xfrm rot="4921685">
            <a:off x="445376" y="4394499"/>
            <a:ext cx="2137771" cy="2244856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141" y="4524550"/>
            <a:ext cx="1990645" cy="224495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3" name="Google Shape;243;p22"/>
          <p:cNvSpPr txBox="1"/>
          <p:nvPr>
            <p:ph idx="2" type="title"/>
          </p:nvPr>
        </p:nvSpPr>
        <p:spPr>
          <a:xfrm>
            <a:off x="796200" y="3047550"/>
            <a:ext cx="23976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22"/>
          <p:cNvSpPr txBox="1"/>
          <p:nvPr>
            <p:ph idx="1" type="subTitle"/>
          </p:nvPr>
        </p:nvSpPr>
        <p:spPr>
          <a:xfrm>
            <a:off x="796200" y="3473675"/>
            <a:ext cx="2397600" cy="6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45" name="Google Shape;245;p22"/>
          <p:cNvSpPr txBox="1"/>
          <p:nvPr>
            <p:ph idx="3" type="title"/>
          </p:nvPr>
        </p:nvSpPr>
        <p:spPr>
          <a:xfrm>
            <a:off x="3373200" y="1452450"/>
            <a:ext cx="23976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22"/>
          <p:cNvSpPr txBox="1"/>
          <p:nvPr>
            <p:ph idx="4" type="subTitle"/>
          </p:nvPr>
        </p:nvSpPr>
        <p:spPr>
          <a:xfrm>
            <a:off x="3373200" y="1878579"/>
            <a:ext cx="2397600" cy="6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47" name="Google Shape;247;p22"/>
          <p:cNvSpPr txBox="1"/>
          <p:nvPr>
            <p:ph idx="5" type="title"/>
          </p:nvPr>
        </p:nvSpPr>
        <p:spPr>
          <a:xfrm>
            <a:off x="5950200" y="3047550"/>
            <a:ext cx="2397600" cy="39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22"/>
          <p:cNvSpPr txBox="1"/>
          <p:nvPr>
            <p:ph idx="6" type="subTitle"/>
          </p:nvPr>
        </p:nvSpPr>
        <p:spPr>
          <a:xfrm>
            <a:off x="5950200" y="3473679"/>
            <a:ext cx="2397600" cy="6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157" y="-70925"/>
            <a:ext cx="9404314" cy="52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3"/>
          <p:cNvPicPr preferRelativeResize="0"/>
          <p:nvPr/>
        </p:nvPicPr>
        <p:blipFill rotWithShape="1">
          <a:blip r:embed="rId4">
            <a:alphaModFix/>
          </a:blip>
          <a:srcRect b="55695" l="0" r="0" t="0"/>
          <a:stretch/>
        </p:blipFill>
        <p:spPr>
          <a:xfrm rot="10800000">
            <a:off x="5520849" y="242664"/>
            <a:ext cx="2473751" cy="1235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p23"/>
          <p:cNvGrpSpPr/>
          <p:nvPr/>
        </p:nvGrpSpPr>
        <p:grpSpPr>
          <a:xfrm>
            <a:off x="6702996" y="-140125"/>
            <a:ext cx="2406905" cy="1711216"/>
            <a:chOff x="5997759" y="-190700"/>
            <a:chExt cx="3088548" cy="2195838"/>
          </a:xfrm>
        </p:grpSpPr>
        <p:pic>
          <p:nvPicPr>
            <p:cNvPr id="254" name="Google Shape;254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97759" y="-190700"/>
              <a:ext cx="3088548" cy="2058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29588" y="101660"/>
              <a:ext cx="1648827" cy="19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6" name="Google Shape;256;p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463054" y="148946"/>
              <a:ext cx="525599" cy="15246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7" name="Google Shape;257;p23"/>
          <p:cNvPicPr preferRelativeResize="0"/>
          <p:nvPr/>
        </p:nvPicPr>
        <p:blipFill rotWithShape="1">
          <a:blip r:embed="rId8">
            <a:alphaModFix/>
          </a:blip>
          <a:srcRect b="0" l="53686" r="0" t="0"/>
          <a:stretch/>
        </p:blipFill>
        <p:spPr>
          <a:xfrm>
            <a:off x="329787" y="2247405"/>
            <a:ext cx="645901" cy="157279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9" name="Google Shape;259;p23"/>
          <p:cNvSpPr txBox="1"/>
          <p:nvPr>
            <p:ph idx="2" type="title"/>
          </p:nvPr>
        </p:nvSpPr>
        <p:spPr>
          <a:xfrm>
            <a:off x="1769672" y="1652462"/>
            <a:ext cx="2534100" cy="3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0" name="Google Shape;260;p23"/>
          <p:cNvSpPr txBox="1"/>
          <p:nvPr>
            <p:ph idx="1" type="subTitle"/>
          </p:nvPr>
        </p:nvSpPr>
        <p:spPr>
          <a:xfrm>
            <a:off x="1769672" y="2085538"/>
            <a:ext cx="2534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61" name="Google Shape;261;p23"/>
          <p:cNvSpPr txBox="1"/>
          <p:nvPr>
            <p:ph idx="3" type="title"/>
          </p:nvPr>
        </p:nvSpPr>
        <p:spPr>
          <a:xfrm>
            <a:off x="5907299" y="1652462"/>
            <a:ext cx="2534100" cy="3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2" name="Google Shape;262;p23"/>
          <p:cNvSpPr txBox="1"/>
          <p:nvPr>
            <p:ph idx="4" type="subTitle"/>
          </p:nvPr>
        </p:nvSpPr>
        <p:spPr>
          <a:xfrm>
            <a:off x="5907297" y="2085538"/>
            <a:ext cx="2534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63" name="Google Shape;263;p23"/>
          <p:cNvSpPr txBox="1"/>
          <p:nvPr>
            <p:ph idx="5" type="title"/>
          </p:nvPr>
        </p:nvSpPr>
        <p:spPr>
          <a:xfrm>
            <a:off x="1769672" y="3224625"/>
            <a:ext cx="2534100" cy="3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4" name="Google Shape;264;p23"/>
          <p:cNvSpPr txBox="1"/>
          <p:nvPr>
            <p:ph idx="6" type="subTitle"/>
          </p:nvPr>
        </p:nvSpPr>
        <p:spPr>
          <a:xfrm>
            <a:off x="1769672" y="3658750"/>
            <a:ext cx="2534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65" name="Google Shape;265;p23"/>
          <p:cNvSpPr txBox="1"/>
          <p:nvPr>
            <p:ph idx="7" type="title"/>
          </p:nvPr>
        </p:nvSpPr>
        <p:spPr>
          <a:xfrm>
            <a:off x="5907299" y="3224625"/>
            <a:ext cx="2534100" cy="3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6" name="Google Shape;266;p23"/>
          <p:cNvSpPr txBox="1"/>
          <p:nvPr>
            <p:ph idx="8" type="subTitle"/>
          </p:nvPr>
        </p:nvSpPr>
        <p:spPr>
          <a:xfrm>
            <a:off x="5907297" y="3658750"/>
            <a:ext cx="2534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1" name="Google Shape;271;p24"/>
          <p:cNvSpPr txBox="1"/>
          <p:nvPr>
            <p:ph idx="2" type="title"/>
          </p:nvPr>
        </p:nvSpPr>
        <p:spPr>
          <a:xfrm>
            <a:off x="713100" y="1530450"/>
            <a:ext cx="241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2" name="Google Shape;272;p24"/>
          <p:cNvSpPr txBox="1"/>
          <p:nvPr>
            <p:ph idx="1" type="subTitle"/>
          </p:nvPr>
        </p:nvSpPr>
        <p:spPr>
          <a:xfrm>
            <a:off x="713100" y="2116975"/>
            <a:ext cx="241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73" name="Google Shape;273;p24"/>
          <p:cNvSpPr txBox="1"/>
          <p:nvPr>
            <p:ph idx="3" type="title"/>
          </p:nvPr>
        </p:nvSpPr>
        <p:spPr>
          <a:xfrm>
            <a:off x="3360600" y="1530450"/>
            <a:ext cx="241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4" name="Google Shape;274;p24"/>
          <p:cNvSpPr txBox="1"/>
          <p:nvPr>
            <p:ph idx="4" type="subTitle"/>
          </p:nvPr>
        </p:nvSpPr>
        <p:spPr>
          <a:xfrm>
            <a:off x="3360600" y="2116975"/>
            <a:ext cx="241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75" name="Google Shape;275;p24"/>
          <p:cNvSpPr txBox="1"/>
          <p:nvPr>
            <p:ph idx="5" type="title"/>
          </p:nvPr>
        </p:nvSpPr>
        <p:spPr>
          <a:xfrm>
            <a:off x="713100" y="3377025"/>
            <a:ext cx="241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6" name="Google Shape;276;p24"/>
          <p:cNvSpPr txBox="1"/>
          <p:nvPr>
            <p:ph idx="6" type="subTitle"/>
          </p:nvPr>
        </p:nvSpPr>
        <p:spPr>
          <a:xfrm>
            <a:off x="713100" y="3963550"/>
            <a:ext cx="241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77" name="Google Shape;277;p24"/>
          <p:cNvSpPr txBox="1"/>
          <p:nvPr>
            <p:ph idx="7" type="title"/>
          </p:nvPr>
        </p:nvSpPr>
        <p:spPr>
          <a:xfrm>
            <a:off x="3360600" y="3377025"/>
            <a:ext cx="241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78" name="Google Shape;278;p24"/>
          <p:cNvSpPr txBox="1"/>
          <p:nvPr>
            <p:ph idx="8" type="subTitle"/>
          </p:nvPr>
        </p:nvSpPr>
        <p:spPr>
          <a:xfrm>
            <a:off x="3360600" y="3963550"/>
            <a:ext cx="241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79" name="Google Shape;279;p24"/>
          <p:cNvSpPr txBox="1"/>
          <p:nvPr>
            <p:ph idx="9" type="title"/>
          </p:nvPr>
        </p:nvSpPr>
        <p:spPr>
          <a:xfrm>
            <a:off x="6008100" y="1530450"/>
            <a:ext cx="241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0" name="Google Shape;280;p24"/>
          <p:cNvSpPr txBox="1"/>
          <p:nvPr>
            <p:ph idx="13" type="subTitle"/>
          </p:nvPr>
        </p:nvSpPr>
        <p:spPr>
          <a:xfrm>
            <a:off x="6008100" y="2116975"/>
            <a:ext cx="241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281" name="Google Shape;281;p24"/>
          <p:cNvSpPr txBox="1"/>
          <p:nvPr>
            <p:ph idx="14" type="title"/>
          </p:nvPr>
        </p:nvSpPr>
        <p:spPr>
          <a:xfrm>
            <a:off x="6008100" y="3377025"/>
            <a:ext cx="2415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2" name="Google Shape;282;p24"/>
          <p:cNvSpPr txBox="1"/>
          <p:nvPr>
            <p:ph idx="15" type="subTitle"/>
          </p:nvPr>
        </p:nvSpPr>
        <p:spPr>
          <a:xfrm>
            <a:off x="6008100" y="3963550"/>
            <a:ext cx="2415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283" name="Google Shape;283;p24"/>
          <p:cNvGrpSpPr/>
          <p:nvPr/>
        </p:nvGrpSpPr>
        <p:grpSpPr>
          <a:xfrm>
            <a:off x="6008095" y="25460"/>
            <a:ext cx="2920541" cy="3260633"/>
            <a:chOff x="6008095" y="25460"/>
            <a:chExt cx="2920541" cy="3260633"/>
          </a:xfrm>
        </p:grpSpPr>
        <p:pic>
          <p:nvPicPr>
            <p:cNvPr id="284" name="Google Shape;284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79809" y="25460"/>
              <a:ext cx="1648827" cy="19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573037" y="235626"/>
              <a:ext cx="1095979" cy="1235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6" name="Google Shape;286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39750" y="84625"/>
              <a:ext cx="525599" cy="1524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10800000">
              <a:off x="8167822" y="2692715"/>
              <a:ext cx="526159" cy="593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" name="Google Shape;288;p2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947946">
              <a:off x="6141495" y="242714"/>
              <a:ext cx="526160" cy="59337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0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922" y="-126367"/>
            <a:ext cx="2137851" cy="142486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25"/>
          <p:cNvSpPr/>
          <p:nvPr/>
        </p:nvSpPr>
        <p:spPr>
          <a:xfrm flipH="1">
            <a:off x="6865701" y="-1067325"/>
            <a:ext cx="2137850" cy="2244939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5"/>
          <p:cNvSpPr/>
          <p:nvPr/>
        </p:nvSpPr>
        <p:spPr>
          <a:xfrm rot="4921685">
            <a:off x="445376" y="4394499"/>
            <a:ext cx="2137771" cy="2244856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6571050" y="-1589579"/>
            <a:ext cx="2049152" cy="2310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141" y="4524550"/>
            <a:ext cx="1990645" cy="224495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5"/>
          <p:cNvSpPr txBox="1"/>
          <p:nvPr>
            <p:ph type="title"/>
          </p:nvPr>
        </p:nvSpPr>
        <p:spPr>
          <a:xfrm flipH="1">
            <a:off x="720000" y="45345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8" name="Google Shape;298;p25"/>
          <p:cNvSpPr txBox="1"/>
          <p:nvPr>
            <p:ph idx="1" type="subTitle"/>
          </p:nvPr>
        </p:nvSpPr>
        <p:spPr>
          <a:xfrm>
            <a:off x="939075" y="3593825"/>
            <a:ext cx="2103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25"/>
          <p:cNvSpPr txBox="1"/>
          <p:nvPr>
            <p:ph idx="2" type="subTitle"/>
          </p:nvPr>
        </p:nvSpPr>
        <p:spPr>
          <a:xfrm>
            <a:off x="3520469" y="3593825"/>
            <a:ext cx="2103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25"/>
          <p:cNvSpPr txBox="1"/>
          <p:nvPr>
            <p:ph idx="3" type="subTitle"/>
          </p:nvPr>
        </p:nvSpPr>
        <p:spPr>
          <a:xfrm>
            <a:off x="6101863" y="3593825"/>
            <a:ext cx="2103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1" name="Google Shape;301;p25"/>
          <p:cNvSpPr txBox="1"/>
          <p:nvPr>
            <p:ph hasCustomPrompt="1" idx="4" type="title"/>
          </p:nvPr>
        </p:nvSpPr>
        <p:spPr>
          <a:xfrm>
            <a:off x="939075" y="2884950"/>
            <a:ext cx="21030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b="1"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02" name="Google Shape;302;p25"/>
          <p:cNvSpPr txBox="1"/>
          <p:nvPr>
            <p:ph hasCustomPrompt="1" idx="5" type="title"/>
          </p:nvPr>
        </p:nvSpPr>
        <p:spPr>
          <a:xfrm>
            <a:off x="3520469" y="2884950"/>
            <a:ext cx="21030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b="1"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03" name="Google Shape;303;p25"/>
          <p:cNvSpPr txBox="1"/>
          <p:nvPr>
            <p:ph hasCustomPrompt="1" idx="6" type="title"/>
          </p:nvPr>
        </p:nvSpPr>
        <p:spPr>
          <a:xfrm>
            <a:off x="6101863" y="2884950"/>
            <a:ext cx="2103000" cy="572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b="1"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6"/>
          <p:cNvSpPr txBox="1"/>
          <p:nvPr>
            <p:ph type="title"/>
          </p:nvPr>
        </p:nvSpPr>
        <p:spPr>
          <a:xfrm>
            <a:off x="1067913" y="1845688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08" name="Google Shape;308;p26"/>
          <p:cNvSpPr txBox="1"/>
          <p:nvPr>
            <p:ph hasCustomPrompt="1" idx="2" type="title"/>
          </p:nvPr>
        </p:nvSpPr>
        <p:spPr>
          <a:xfrm>
            <a:off x="1067925" y="727500"/>
            <a:ext cx="1234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9" name="Google Shape;309;p26"/>
          <p:cNvSpPr txBox="1"/>
          <p:nvPr>
            <p:ph idx="1" type="subTitle"/>
          </p:nvPr>
        </p:nvSpPr>
        <p:spPr>
          <a:xfrm>
            <a:off x="1067913" y="2809225"/>
            <a:ext cx="50676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310" name="Google Shape;310;p26"/>
          <p:cNvGrpSpPr/>
          <p:nvPr/>
        </p:nvGrpSpPr>
        <p:grpSpPr>
          <a:xfrm>
            <a:off x="2715700" y="-373779"/>
            <a:ext cx="6045886" cy="5795054"/>
            <a:chOff x="2715700" y="-373779"/>
            <a:chExt cx="6045886" cy="5795054"/>
          </a:xfrm>
        </p:grpSpPr>
        <p:pic>
          <p:nvPicPr>
            <p:cNvPr id="311" name="Google Shape;311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035428" y="-373779"/>
              <a:ext cx="4510177" cy="2056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26"/>
            <p:cNvPicPr preferRelativeResize="0"/>
            <p:nvPr/>
          </p:nvPicPr>
          <p:blipFill rotWithShape="1">
            <a:blip r:embed="rId5">
              <a:alphaModFix/>
            </a:blip>
            <a:srcRect b="0" l="0" r="0" t="41616"/>
            <a:stretch/>
          </p:blipFill>
          <p:spPr>
            <a:xfrm>
              <a:off x="4118689" y="206249"/>
              <a:ext cx="1858790" cy="12238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26"/>
            <p:cNvPicPr preferRelativeResize="0"/>
            <p:nvPr/>
          </p:nvPicPr>
          <p:blipFill rotWithShape="1">
            <a:blip r:embed="rId4">
              <a:alphaModFix/>
            </a:blip>
            <a:srcRect b="0" l="0" r="42821" t="0"/>
            <a:stretch/>
          </p:blipFill>
          <p:spPr>
            <a:xfrm flipH="1" rot="10800000">
              <a:off x="6175821" y="3364399"/>
              <a:ext cx="2578826" cy="2056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26"/>
            <p:cNvPicPr preferRelativeResize="0"/>
            <p:nvPr/>
          </p:nvPicPr>
          <p:blipFill rotWithShape="1">
            <a:blip r:embed="rId5">
              <a:alphaModFix/>
            </a:blip>
            <a:srcRect b="53304" l="0" r="0" t="-11688"/>
            <a:stretch/>
          </p:blipFill>
          <p:spPr>
            <a:xfrm flipH="1" rot="-5400000">
              <a:off x="7605121" y="880692"/>
              <a:ext cx="1394652" cy="918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7737007">
              <a:off x="7678647" y="357978"/>
              <a:ext cx="526159" cy="5933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26"/>
            <p:cNvPicPr preferRelativeResize="0"/>
            <p:nvPr/>
          </p:nvPicPr>
          <p:blipFill rotWithShape="1">
            <a:blip r:embed="rId7">
              <a:alphaModFix/>
            </a:blip>
            <a:srcRect b="72115" l="0" r="0" t="0"/>
            <a:stretch/>
          </p:blipFill>
          <p:spPr>
            <a:xfrm>
              <a:off x="2715700" y="3679025"/>
              <a:ext cx="3712599" cy="116749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27"/>
          <p:cNvSpPr txBox="1"/>
          <p:nvPr>
            <p:ph type="title"/>
          </p:nvPr>
        </p:nvSpPr>
        <p:spPr>
          <a:xfrm>
            <a:off x="3041963" y="1845688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1" name="Google Shape;321;p27"/>
          <p:cNvSpPr txBox="1"/>
          <p:nvPr>
            <p:ph hasCustomPrompt="1" idx="2" type="title"/>
          </p:nvPr>
        </p:nvSpPr>
        <p:spPr>
          <a:xfrm>
            <a:off x="6875063" y="727500"/>
            <a:ext cx="1234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2" name="Google Shape;322;p27"/>
          <p:cNvSpPr txBox="1"/>
          <p:nvPr>
            <p:ph idx="1" type="subTitle"/>
          </p:nvPr>
        </p:nvSpPr>
        <p:spPr>
          <a:xfrm>
            <a:off x="3041963" y="2809225"/>
            <a:ext cx="50676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grpSp>
        <p:nvGrpSpPr>
          <p:cNvPr id="323" name="Google Shape;323;p27"/>
          <p:cNvGrpSpPr/>
          <p:nvPr/>
        </p:nvGrpSpPr>
        <p:grpSpPr>
          <a:xfrm>
            <a:off x="213400" y="-226344"/>
            <a:ext cx="8438706" cy="5513982"/>
            <a:chOff x="213400" y="-226344"/>
            <a:chExt cx="8438706" cy="5513982"/>
          </a:xfrm>
        </p:grpSpPr>
        <p:pic>
          <p:nvPicPr>
            <p:cNvPr id="324" name="Google Shape;32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7556127" y="3723251"/>
              <a:ext cx="1095979" cy="1235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68052" y="-221364"/>
              <a:ext cx="3383987" cy="154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450078" y="-226344"/>
              <a:ext cx="2855936" cy="19034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7" name="Google Shape;327;p27"/>
            <p:cNvGrpSpPr/>
            <p:nvPr/>
          </p:nvGrpSpPr>
          <p:grpSpPr>
            <a:xfrm flipH="1" rot="10800000">
              <a:off x="3010028" y="3744366"/>
              <a:ext cx="3383987" cy="1543272"/>
              <a:chOff x="5533203" y="-221364"/>
              <a:chExt cx="3383987" cy="1543272"/>
            </a:xfrm>
          </p:grpSpPr>
          <p:pic>
            <p:nvPicPr>
              <p:cNvPr id="328" name="Google Shape;328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533203" y="-221364"/>
                <a:ext cx="3383987" cy="15432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9" name="Google Shape;329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41616"/>
              <a:stretch/>
            </p:blipFill>
            <p:spPr>
              <a:xfrm>
                <a:off x="6345975" y="213830"/>
                <a:ext cx="1394652" cy="91827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0" name="Google Shape;330;p2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236761" y="54453"/>
              <a:ext cx="525599" cy="1524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27"/>
            <p:cNvPicPr preferRelativeResize="0"/>
            <p:nvPr/>
          </p:nvPicPr>
          <p:blipFill rotWithShape="1">
            <a:blip r:embed="rId8">
              <a:alphaModFix/>
            </a:blip>
            <a:srcRect b="62030" l="0" r="0" t="0"/>
            <a:stretch/>
          </p:blipFill>
          <p:spPr>
            <a:xfrm>
              <a:off x="213400" y="3930293"/>
              <a:ext cx="2139702" cy="9162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_1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5" name="Google Shape;335;p28"/>
          <p:cNvGrpSpPr/>
          <p:nvPr/>
        </p:nvGrpSpPr>
        <p:grpSpPr>
          <a:xfrm>
            <a:off x="618527" y="-217529"/>
            <a:ext cx="8344088" cy="5501503"/>
            <a:chOff x="618527" y="-217529"/>
            <a:chExt cx="8344088" cy="5501503"/>
          </a:xfrm>
        </p:grpSpPr>
        <p:pic>
          <p:nvPicPr>
            <p:cNvPr id="336" name="Google Shape;33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6802791">
              <a:off x="3949273" y="2290170"/>
              <a:ext cx="2049151" cy="2310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28"/>
            <p:cNvPicPr preferRelativeResize="0"/>
            <p:nvPr/>
          </p:nvPicPr>
          <p:blipFill rotWithShape="1">
            <a:blip r:embed="rId5">
              <a:alphaModFix/>
            </a:blip>
            <a:srcRect b="0" l="0" r="0" t="41616"/>
            <a:stretch/>
          </p:blipFill>
          <p:spPr>
            <a:xfrm>
              <a:off x="4102450" y="211205"/>
              <a:ext cx="1394652" cy="918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28"/>
            <p:cNvPicPr preferRelativeResize="0"/>
            <p:nvPr/>
          </p:nvPicPr>
          <p:blipFill rotWithShape="1">
            <a:blip r:embed="rId6">
              <a:alphaModFix/>
            </a:blip>
            <a:srcRect b="0" l="0" r="20280" t="42980"/>
            <a:stretch/>
          </p:blipFill>
          <p:spPr>
            <a:xfrm>
              <a:off x="6441025" y="211251"/>
              <a:ext cx="2310901" cy="1864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28"/>
            <p:cNvPicPr preferRelativeResize="0"/>
            <p:nvPr/>
          </p:nvPicPr>
          <p:blipFill rotWithShape="1">
            <a:blip r:embed="rId4">
              <a:alphaModFix/>
            </a:blip>
            <a:srcRect b="0" l="49308" r="0" t="0"/>
            <a:stretch/>
          </p:blipFill>
          <p:spPr>
            <a:xfrm flipH="1" rot="-5399987">
              <a:off x="5294399" y="-550699"/>
              <a:ext cx="1248527" cy="27775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18527" y="-217529"/>
              <a:ext cx="3383987" cy="154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2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10800000">
              <a:off x="5560653" y="3735722"/>
              <a:ext cx="3383987" cy="154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10800000">
              <a:off x="6106679" y="3380495"/>
              <a:ext cx="2855936" cy="1903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28"/>
            <p:cNvPicPr preferRelativeResize="0"/>
            <p:nvPr/>
          </p:nvPicPr>
          <p:blipFill rotWithShape="1">
            <a:blip r:embed="rId9">
              <a:alphaModFix/>
            </a:blip>
            <a:srcRect b="0" l="0" r="0" t="50541"/>
            <a:stretch/>
          </p:blipFill>
          <p:spPr>
            <a:xfrm>
              <a:off x="6924950" y="207263"/>
              <a:ext cx="879374" cy="1261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28"/>
            <p:cNvPicPr preferRelativeResize="0"/>
            <p:nvPr/>
          </p:nvPicPr>
          <p:blipFill rotWithShape="1">
            <a:blip r:embed="rId10">
              <a:alphaModFix/>
            </a:blip>
            <a:srcRect b="26095" l="11032" r="0" t="0"/>
            <a:stretch/>
          </p:blipFill>
          <p:spPr>
            <a:xfrm>
              <a:off x="3004050" y="3815725"/>
              <a:ext cx="1098399" cy="1028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28"/>
            <p:cNvPicPr preferRelativeResize="0"/>
            <p:nvPr/>
          </p:nvPicPr>
          <p:blipFill rotWithShape="1">
            <a:blip r:embed="rId11">
              <a:alphaModFix/>
            </a:blip>
            <a:srcRect b="0" l="0" r="44921" t="0"/>
            <a:stretch/>
          </p:blipFill>
          <p:spPr>
            <a:xfrm rot="5399986">
              <a:off x="1291735" y="3175039"/>
              <a:ext cx="1104723" cy="22619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28"/>
            <p:cNvPicPr preferRelativeResize="0"/>
            <p:nvPr/>
          </p:nvPicPr>
          <p:blipFill rotWithShape="1">
            <a:blip r:embed="rId12">
              <a:alphaModFix/>
            </a:blip>
            <a:srcRect b="0" l="0" r="0" t="29017"/>
            <a:stretch/>
          </p:blipFill>
          <p:spPr>
            <a:xfrm>
              <a:off x="3773925" y="211196"/>
              <a:ext cx="525599" cy="108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28"/>
            <p:cNvPicPr preferRelativeResize="0"/>
            <p:nvPr/>
          </p:nvPicPr>
          <p:blipFill rotWithShape="1">
            <a:blip r:embed="rId13">
              <a:alphaModFix/>
            </a:blip>
            <a:srcRect b="0" l="43175" r="0" t="39817"/>
            <a:stretch/>
          </p:blipFill>
          <p:spPr>
            <a:xfrm flipH="1">
              <a:off x="7364379" y="216704"/>
              <a:ext cx="1394648" cy="1705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28"/>
            <p:cNvPicPr preferRelativeResize="0"/>
            <p:nvPr/>
          </p:nvPicPr>
          <p:blipFill rotWithShape="1">
            <a:blip r:embed="rId13">
              <a:alphaModFix/>
            </a:blip>
            <a:srcRect b="3" l="0" r="17803" t="62072"/>
            <a:stretch/>
          </p:blipFill>
          <p:spPr>
            <a:xfrm flipH="1">
              <a:off x="841124" y="211261"/>
              <a:ext cx="2704201" cy="14403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9" name="Google Shape;349;p28"/>
          <p:cNvSpPr txBox="1"/>
          <p:nvPr>
            <p:ph type="title"/>
          </p:nvPr>
        </p:nvSpPr>
        <p:spPr>
          <a:xfrm>
            <a:off x="2684900" y="1845688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0" name="Google Shape;350;p28"/>
          <p:cNvSpPr txBox="1"/>
          <p:nvPr>
            <p:ph hasCustomPrompt="1" idx="2" type="title"/>
          </p:nvPr>
        </p:nvSpPr>
        <p:spPr>
          <a:xfrm>
            <a:off x="1272225" y="2165513"/>
            <a:ext cx="123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1" name="Google Shape;351;p28"/>
          <p:cNvSpPr txBox="1"/>
          <p:nvPr>
            <p:ph idx="1" type="subTitle"/>
          </p:nvPr>
        </p:nvSpPr>
        <p:spPr>
          <a:xfrm>
            <a:off x="2684900" y="2809225"/>
            <a:ext cx="50676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9"/>
          <p:cNvSpPr txBox="1"/>
          <p:nvPr>
            <p:ph type="title"/>
          </p:nvPr>
        </p:nvSpPr>
        <p:spPr>
          <a:xfrm>
            <a:off x="2054925" y="1845688"/>
            <a:ext cx="5067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6" name="Google Shape;356;p29"/>
          <p:cNvSpPr txBox="1"/>
          <p:nvPr>
            <p:ph hasCustomPrompt="1" idx="2" type="title"/>
          </p:nvPr>
        </p:nvSpPr>
        <p:spPr>
          <a:xfrm>
            <a:off x="2054925" y="1080310"/>
            <a:ext cx="1234500" cy="7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57" name="Google Shape;357;p29"/>
          <p:cNvSpPr txBox="1"/>
          <p:nvPr>
            <p:ph idx="1" type="subTitle"/>
          </p:nvPr>
        </p:nvSpPr>
        <p:spPr>
          <a:xfrm>
            <a:off x="2054925" y="2809225"/>
            <a:ext cx="5067600" cy="45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36875" y="-411900"/>
            <a:ext cx="10617748" cy="5967299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61" name="Google Shape;3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36463">
            <a:off x="6962233" y="-532005"/>
            <a:ext cx="1648824" cy="190348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0"/>
          <p:cNvSpPr/>
          <p:nvPr/>
        </p:nvSpPr>
        <p:spPr>
          <a:xfrm rot="-1949803">
            <a:off x="7533465" y="-1421119"/>
            <a:ext cx="2137828" cy="2244915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3" name="Google Shape;3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8100000">
            <a:off x="7096695" y="-1039487"/>
            <a:ext cx="1587842" cy="179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534364">
            <a:off x="7577506" y="-1180090"/>
            <a:ext cx="1587840" cy="1790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50271">
            <a:off x="-106265" y="3931880"/>
            <a:ext cx="1990643" cy="224495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0"/>
          <p:cNvSpPr/>
          <p:nvPr/>
        </p:nvSpPr>
        <p:spPr>
          <a:xfrm flipH="1" rot="3285807">
            <a:off x="-867840" y="4396218"/>
            <a:ext cx="2137823" cy="2244910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" name="Google Shape;34;p4"/>
          <p:cNvGrpSpPr/>
          <p:nvPr/>
        </p:nvGrpSpPr>
        <p:grpSpPr>
          <a:xfrm>
            <a:off x="5973875" y="-1613287"/>
            <a:ext cx="3498316" cy="3032119"/>
            <a:chOff x="6431075" y="-1460887"/>
            <a:chExt cx="3498316" cy="3032119"/>
          </a:xfrm>
        </p:grpSpPr>
        <p:sp>
          <p:nvSpPr>
            <p:cNvPr id="35" name="Google Shape;35;p4"/>
            <p:cNvSpPr/>
            <p:nvPr/>
          </p:nvSpPr>
          <p:spPr>
            <a:xfrm rot="1894859">
              <a:off x="7361960" y="-1067318"/>
              <a:ext cx="2137889" cy="2244980"/>
            </a:xfrm>
            <a:custGeom>
              <a:rect b="b" l="l" r="r" t="t"/>
              <a:pathLst>
                <a:path extrusionOk="0" h="53771" w="51206">
                  <a:moveTo>
                    <a:pt x="38520" y="0"/>
                  </a:moveTo>
                  <a:lnTo>
                    <a:pt x="1" y="11596"/>
                  </a:lnTo>
                  <a:lnTo>
                    <a:pt x="12687" y="53771"/>
                  </a:lnTo>
                  <a:lnTo>
                    <a:pt x="15067" y="53048"/>
                  </a:lnTo>
                  <a:lnTo>
                    <a:pt x="14223" y="50238"/>
                  </a:lnTo>
                  <a:cubicBezTo>
                    <a:pt x="13793" y="50130"/>
                    <a:pt x="13439" y="49808"/>
                    <a:pt x="13301" y="49362"/>
                  </a:cubicBezTo>
                  <a:cubicBezTo>
                    <a:pt x="13101" y="48687"/>
                    <a:pt x="13485" y="47965"/>
                    <a:pt x="14176" y="47765"/>
                  </a:cubicBezTo>
                  <a:cubicBezTo>
                    <a:pt x="14303" y="47725"/>
                    <a:pt x="14432" y="47705"/>
                    <a:pt x="14558" y="47705"/>
                  </a:cubicBezTo>
                  <a:cubicBezTo>
                    <a:pt x="15105" y="47705"/>
                    <a:pt x="15612" y="48064"/>
                    <a:pt x="15773" y="48625"/>
                  </a:cubicBezTo>
                  <a:cubicBezTo>
                    <a:pt x="15912" y="49086"/>
                    <a:pt x="15773" y="49563"/>
                    <a:pt x="15466" y="49885"/>
                  </a:cubicBezTo>
                  <a:lnTo>
                    <a:pt x="16295" y="52680"/>
                  </a:lnTo>
                  <a:lnTo>
                    <a:pt x="19107" y="51836"/>
                  </a:lnTo>
                  <a:lnTo>
                    <a:pt x="18261" y="49024"/>
                  </a:lnTo>
                  <a:cubicBezTo>
                    <a:pt x="17847" y="48918"/>
                    <a:pt x="17493" y="48594"/>
                    <a:pt x="17356" y="48150"/>
                  </a:cubicBezTo>
                  <a:cubicBezTo>
                    <a:pt x="17141" y="47474"/>
                    <a:pt x="17524" y="46751"/>
                    <a:pt x="18216" y="46536"/>
                  </a:cubicBezTo>
                  <a:cubicBezTo>
                    <a:pt x="18336" y="46501"/>
                    <a:pt x="18458" y="46484"/>
                    <a:pt x="18579" y="46484"/>
                  </a:cubicBezTo>
                  <a:cubicBezTo>
                    <a:pt x="19132" y="46484"/>
                    <a:pt x="19649" y="46844"/>
                    <a:pt x="19813" y="47412"/>
                  </a:cubicBezTo>
                  <a:cubicBezTo>
                    <a:pt x="19951" y="47873"/>
                    <a:pt x="19813" y="48349"/>
                    <a:pt x="19506" y="48672"/>
                  </a:cubicBezTo>
                  <a:lnTo>
                    <a:pt x="20350" y="51467"/>
                  </a:lnTo>
                  <a:lnTo>
                    <a:pt x="23161" y="50622"/>
                  </a:lnTo>
                  <a:lnTo>
                    <a:pt x="22316" y="47812"/>
                  </a:lnTo>
                  <a:cubicBezTo>
                    <a:pt x="21886" y="47704"/>
                    <a:pt x="21533" y="47382"/>
                    <a:pt x="21394" y="46936"/>
                  </a:cubicBezTo>
                  <a:cubicBezTo>
                    <a:pt x="21195" y="46245"/>
                    <a:pt x="21579" y="45539"/>
                    <a:pt x="22255" y="45324"/>
                  </a:cubicBezTo>
                  <a:cubicBezTo>
                    <a:pt x="22376" y="45288"/>
                    <a:pt x="22498" y="45271"/>
                    <a:pt x="22619" y="45271"/>
                  </a:cubicBezTo>
                  <a:cubicBezTo>
                    <a:pt x="23173" y="45271"/>
                    <a:pt x="23691" y="45629"/>
                    <a:pt x="23868" y="46184"/>
                  </a:cubicBezTo>
                  <a:cubicBezTo>
                    <a:pt x="24005" y="46644"/>
                    <a:pt x="23868" y="47120"/>
                    <a:pt x="23545" y="47443"/>
                  </a:cubicBezTo>
                  <a:lnTo>
                    <a:pt x="24390" y="50238"/>
                  </a:lnTo>
                  <a:lnTo>
                    <a:pt x="27200" y="49393"/>
                  </a:lnTo>
                  <a:lnTo>
                    <a:pt x="26356" y="46583"/>
                  </a:lnTo>
                  <a:cubicBezTo>
                    <a:pt x="25941" y="46475"/>
                    <a:pt x="25572" y="46168"/>
                    <a:pt x="25434" y="45723"/>
                  </a:cubicBezTo>
                  <a:cubicBezTo>
                    <a:pt x="25234" y="45031"/>
                    <a:pt x="25619" y="44310"/>
                    <a:pt x="26294" y="44110"/>
                  </a:cubicBezTo>
                  <a:cubicBezTo>
                    <a:pt x="26418" y="44074"/>
                    <a:pt x="26542" y="44057"/>
                    <a:pt x="26665" y="44057"/>
                  </a:cubicBezTo>
                  <a:cubicBezTo>
                    <a:pt x="27227" y="44057"/>
                    <a:pt x="27743" y="44415"/>
                    <a:pt x="27906" y="44970"/>
                  </a:cubicBezTo>
                  <a:cubicBezTo>
                    <a:pt x="28045" y="45431"/>
                    <a:pt x="27906" y="45907"/>
                    <a:pt x="27599" y="46229"/>
                  </a:cubicBezTo>
                  <a:lnTo>
                    <a:pt x="28445" y="49024"/>
                  </a:lnTo>
                  <a:lnTo>
                    <a:pt x="31255" y="48180"/>
                  </a:lnTo>
                  <a:lnTo>
                    <a:pt x="30410" y="45369"/>
                  </a:lnTo>
                  <a:cubicBezTo>
                    <a:pt x="29980" y="45262"/>
                    <a:pt x="29612" y="44955"/>
                    <a:pt x="29473" y="44494"/>
                  </a:cubicBezTo>
                  <a:cubicBezTo>
                    <a:pt x="29274" y="43819"/>
                    <a:pt x="29657" y="43096"/>
                    <a:pt x="30349" y="42897"/>
                  </a:cubicBezTo>
                  <a:cubicBezTo>
                    <a:pt x="30474" y="42857"/>
                    <a:pt x="30600" y="42839"/>
                    <a:pt x="30724" y="42839"/>
                  </a:cubicBezTo>
                  <a:cubicBezTo>
                    <a:pt x="31273" y="42839"/>
                    <a:pt x="31783" y="43206"/>
                    <a:pt x="31946" y="43757"/>
                  </a:cubicBezTo>
                  <a:cubicBezTo>
                    <a:pt x="32084" y="44218"/>
                    <a:pt x="31946" y="44693"/>
                    <a:pt x="31639" y="45016"/>
                  </a:cubicBezTo>
                  <a:lnTo>
                    <a:pt x="32483" y="47812"/>
                  </a:lnTo>
                  <a:lnTo>
                    <a:pt x="35294" y="46966"/>
                  </a:lnTo>
                  <a:lnTo>
                    <a:pt x="34449" y="44156"/>
                  </a:lnTo>
                  <a:cubicBezTo>
                    <a:pt x="34019" y="44048"/>
                    <a:pt x="33666" y="43741"/>
                    <a:pt x="33528" y="43280"/>
                  </a:cubicBezTo>
                  <a:cubicBezTo>
                    <a:pt x="33313" y="42605"/>
                    <a:pt x="33712" y="41883"/>
                    <a:pt x="34388" y="41683"/>
                  </a:cubicBezTo>
                  <a:cubicBezTo>
                    <a:pt x="34515" y="41643"/>
                    <a:pt x="34643" y="41623"/>
                    <a:pt x="34770" y="41623"/>
                  </a:cubicBezTo>
                  <a:cubicBezTo>
                    <a:pt x="35317" y="41623"/>
                    <a:pt x="35823" y="41982"/>
                    <a:pt x="35985" y="42543"/>
                  </a:cubicBezTo>
                  <a:cubicBezTo>
                    <a:pt x="36124" y="43004"/>
                    <a:pt x="36001" y="43465"/>
                    <a:pt x="35694" y="43788"/>
                  </a:cubicBezTo>
                  <a:lnTo>
                    <a:pt x="36523" y="46598"/>
                  </a:lnTo>
                  <a:lnTo>
                    <a:pt x="39349" y="45754"/>
                  </a:lnTo>
                  <a:lnTo>
                    <a:pt x="38504" y="42942"/>
                  </a:lnTo>
                  <a:cubicBezTo>
                    <a:pt x="38074" y="42836"/>
                    <a:pt x="37705" y="42512"/>
                    <a:pt x="37567" y="42068"/>
                  </a:cubicBezTo>
                  <a:cubicBezTo>
                    <a:pt x="37367" y="41376"/>
                    <a:pt x="37752" y="40669"/>
                    <a:pt x="38428" y="40454"/>
                  </a:cubicBezTo>
                  <a:cubicBezTo>
                    <a:pt x="38551" y="40419"/>
                    <a:pt x="38674" y="40402"/>
                    <a:pt x="38796" y="40402"/>
                  </a:cubicBezTo>
                  <a:cubicBezTo>
                    <a:pt x="39354" y="40402"/>
                    <a:pt x="39863" y="40762"/>
                    <a:pt x="40040" y="41330"/>
                  </a:cubicBezTo>
                  <a:cubicBezTo>
                    <a:pt x="40178" y="41775"/>
                    <a:pt x="40040" y="42252"/>
                    <a:pt x="39732" y="42574"/>
                  </a:cubicBezTo>
                  <a:lnTo>
                    <a:pt x="40578" y="45369"/>
                  </a:lnTo>
                  <a:lnTo>
                    <a:pt x="43388" y="44525"/>
                  </a:lnTo>
                  <a:lnTo>
                    <a:pt x="42544" y="41730"/>
                  </a:lnTo>
                  <a:cubicBezTo>
                    <a:pt x="42114" y="41622"/>
                    <a:pt x="41745" y="41300"/>
                    <a:pt x="41606" y="40854"/>
                  </a:cubicBezTo>
                  <a:cubicBezTo>
                    <a:pt x="41407" y="40163"/>
                    <a:pt x="41790" y="39441"/>
                    <a:pt x="42466" y="39242"/>
                  </a:cubicBezTo>
                  <a:cubicBezTo>
                    <a:pt x="42590" y="39206"/>
                    <a:pt x="42715" y="39189"/>
                    <a:pt x="42838" y="39189"/>
                  </a:cubicBezTo>
                  <a:cubicBezTo>
                    <a:pt x="43400" y="39189"/>
                    <a:pt x="43915" y="39547"/>
                    <a:pt x="44079" y="40102"/>
                  </a:cubicBezTo>
                  <a:cubicBezTo>
                    <a:pt x="44217" y="40563"/>
                    <a:pt x="44079" y="41038"/>
                    <a:pt x="43772" y="41361"/>
                  </a:cubicBezTo>
                  <a:lnTo>
                    <a:pt x="44616" y="44156"/>
                  </a:lnTo>
                  <a:lnTo>
                    <a:pt x="47428" y="43311"/>
                  </a:lnTo>
                  <a:lnTo>
                    <a:pt x="46582" y="40516"/>
                  </a:lnTo>
                  <a:cubicBezTo>
                    <a:pt x="46152" y="40409"/>
                    <a:pt x="45784" y="40086"/>
                    <a:pt x="45646" y="39625"/>
                  </a:cubicBezTo>
                  <a:cubicBezTo>
                    <a:pt x="45446" y="38949"/>
                    <a:pt x="45830" y="38228"/>
                    <a:pt x="46521" y="38028"/>
                  </a:cubicBezTo>
                  <a:cubicBezTo>
                    <a:pt x="46642" y="37992"/>
                    <a:pt x="46764" y="37975"/>
                    <a:pt x="46885" y="37975"/>
                  </a:cubicBezTo>
                  <a:cubicBezTo>
                    <a:pt x="47438" y="37975"/>
                    <a:pt x="47955" y="38333"/>
                    <a:pt x="48118" y="38888"/>
                  </a:cubicBezTo>
                  <a:cubicBezTo>
                    <a:pt x="48257" y="39349"/>
                    <a:pt x="48134" y="39809"/>
                    <a:pt x="47827" y="40132"/>
                  </a:cubicBezTo>
                  <a:lnTo>
                    <a:pt x="48671" y="42942"/>
                  </a:lnTo>
                  <a:lnTo>
                    <a:pt x="51206" y="42175"/>
                  </a:lnTo>
                  <a:lnTo>
                    <a:pt x="385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" name="Google Shape;36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8653517">
              <a:off x="7740343" y="-1022511"/>
              <a:ext cx="1587844" cy="1790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8025416" y="-1022508"/>
              <a:ext cx="1587847" cy="179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8;p4"/>
            <p:cNvPicPr preferRelativeResize="0"/>
            <p:nvPr/>
          </p:nvPicPr>
          <p:blipFill rotWithShape="1">
            <a:blip r:embed="rId5">
              <a:alphaModFix/>
            </a:blip>
            <a:srcRect b="40733" l="0" r="0" t="0"/>
            <a:stretch/>
          </p:blipFill>
          <p:spPr>
            <a:xfrm flipH="1" rot="10800000">
              <a:off x="6431075" y="366230"/>
              <a:ext cx="1096001" cy="732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" name="Google Shape;39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4"/>
          <p:cNvSpPr txBox="1"/>
          <p:nvPr>
            <p:ph idx="1" type="body"/>
          </p:nvPr>
        </p:nvSpPr>
        <p:spPr>
          <a:xfrm>
            <a:off x="720000" y="1063350"/>
            <a:ext cx="7704000" cy="353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0" name="Google Shape;370;p31"/>
          <p:cNvGrpSpPr/>
          <p:nvPr/>
        </p:nvGrpSpPr>
        <p:grpSpPr>
          <a:xfrm>
            <a:off x="5421003" y="-1372129"/>
            <a:ext cx="3621622" cy="3049264"/>
            <a:chOff x="5421003" y="-1372129"/>
            <a:chExt cx="3621622" cy="3049264"/>
          </a:xfrm>
        </p:grpSpPr>
        <p:pic>
          <p:nvPicPr>
            <p:cNvPr id="371" name="Google Shape;37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21003" y="-221364"/>
              <a:ext cx="3383987" cy="154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67029" y="-226344"/>
              <a:ext cx="2855936" cy="19034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3" name="Google Shape;373;p31"/>
            <p:cNvSpPr/>
            <p:nvPr/>
          </p:nvSpPr>
          <p:spPr>
            <a:xfrm flipH="1">
              <a:off x="6904775" y="-1219725"/>
              <a:ext cx="2137851" cy="2244939"/>
            </a:xfrm>
            <a:custGeom>
              <a:rect b="b" l="l" r="r" t="t"/>
              <a:pathLst>
                <a:path extrusionOk="0" h="53771" w="51206">
                  <a:moveTo>
                    <a:pt x="38520" y="0"/>
                  </a:moveTo>
                  <a:lnTo>
                    <a:pt x="1" y="11596"/>
                  </a:lnTo>
                  <a:lnTo>
                    <a:pt x="12687" y="53771"/>
                  </a:lnTo>
                  <a:lnTo>
                    <a:pt x="15067" y="53048"/>
                  </a:lnTo>
                  <a:lnTo>
                    <a:pt x="14223" y="50238"/>
                  </a:lnTo>
                  <a:cubicBezTo>
                    <a:pt x="13793" y="50130"/>
                    <a:pt x="13439" y="49808"/>
                    <a:pt x="13301" y="49362"/>
                  </a:cubicBezTo>
                  <a:cubicBezTo>
                    <a:pt x="13101" y="48687"/>
                    <a:pt x="13485" y="47965"/>
                    <a:pt x="14176" y="47765"/>
                  </a:cubicBezTo>
                  <a:cubicBezTo>
                    <a:pt x="14303" y="47725"/>
                    <a:pt x="14432" y="47705"/>
                    <a:pt x="14558" y="47705"/>
                  </a:cubicBezTo>
                  <a:cubicBezTo>
                    <a:pt x="15105" y="47705"/>
                    <a:pt x="15612" y="48064"/>
                    <a:pt x="15773" y="48625"/>
                  </a:cubicBezTo>
                  <a:cubicBezTo>
                    <a:pt x="15912" y="49086"/>
                    <a:pt x="15773" y="49563"/>
                    <a:pt x="15466" y="49885"/>
                  </a:cubicBezTo>
                  <a:lnTo>
                    <a:pt x="16295" y="52680"/>
                  </a:lnTo>
                  <a:lnTo>
                    <a:pt x="19107" y="51836"/>
                  </a:lnTo>
                  <a:lnTo>
                    <a:pt x="18261" y="49024"/>
                  </a:lnTo>
                  <a:cubicBezTo>
                    <a:pt x="17847" y="48918"/>
                    <a:pt x="17493" y="48594"/>
                    <a:pt x="17356" y="48150"/>
                  </a:cubicBezTo>
                  <a:cubicBezTo>
                    <a:pt x="17141" y="47474"/>
                    <a:pt x="17524" y="46751"/>
                    <a:pt x="18216" y="46536"/>
                  </a:cubicBezTo>
                  <a:cubicBezTo>
                    <a:pt x="18336" y="46501"/>
                    <a:pt x="18458" y="46484"/>
                    <a:pt x="18579" y="46484"/>
                  </a:cubicBezTo>
                  <a:cubicBezTo>
                    <a:pt x="19132" y="46484"/>
                    <a:pt x="19649" y="46844"/>
                    <a:pt x="19813" y="47412"/>
                  </a:cubicBezTo>
                  <a:cubicBezTo>
                    <a:pt x="19951" y="47873"/>
                    <a:pt x="19813" y="48349"/>
                    <a:pt x="19506" y="48672"/>
                  </a:cubicBezTo>
                  <a:lnTo>
                    <a:pt x="20350" y="51467"/>
                  </a:lnTo>
                  <a:lnTo>
                    <a:pt x="23161" y="50622"/>
                  </a:lnTo>
                  <a:lnTo>
                    <a:pt x="22316" y="47812"/>
                  </a:lnTo>
                  <a:cubicBezTo>
                    <a:pt x="21886" y="47704"/>
                    <a:pt x="21533" y="47382"/>
                    <a:pt x="21394" y="46936"/>
                  </a:cubicBezTo>
                  <a:cubicBezTo>
                    <a:pt x="21195" y="46245"/>
                    <a:pt x="21579" y="45539"/>
                    <a:pt x="22255" y="45324"/>
                  </a:cubicBezTo>
                  <a:cubicBezTo>
                    <a:pt x="22376" y="45288"/>
                    <a:pt x="22498" y="45271"/>
                    <a:pt x="22619" y="45271"/>
                  </a:cubicBezTo>
                  <a:cubicBezTo>
                    <a:pt x="23173" y="45271"/>
                    <a:pt x="23691" y="45629"/>
                    <a:pt x="23868" y="46184"/>
                  </a:cubicBezTo>
                  <a:cubicBezTo>
                    <a:pt x="24005" y="46644"/>
                    <a:pt x="23868" y="47120"/>
                    <a:pt x="23545" y="47443"/>
                  </a:cubicBezTo>
                  <a:lnTo>
                    <a:pt x="24390" y="50238"/>
                  </a:lnTo>
                  <a:lnTo>
                    <a:pt x="27200" y="49393"/>
                  </a:lnTo>
                  <a:lnTo>
                    <a:pt x="26356" y="46583"/>
                  </a:lnTo>
                  <a:cubicBezTo>
                    <a:pt x="25941" y="46475"/>
                    <a:pt x="25572" y="46168"/>
                    <a:pt x="25434" y="45723"/>
                  </a:cubicBezTo>
                  <a:cubicBezTo>
                    <a:pt x="25234" y="45031"/>
                    <a:pt x="25619" y="44310"/>
                    <a:pt x="26294" y="44110"/>
                  </a:cubicBezTo>
                  <a:cubicBezTo>
                    <a:pt x="26418" y="44074"/>
                    <a:pt x="26542" y="44057"/>
                    <a:pt x="26665" y="44057"/>
                  </a:cubicBezTo>
                  <a:cubicBezTo>
                    <a:pt x="27227" y="44057"/>
                    <a:pt x="27743" y="44415"/>
                    <a:pt x="27906" y="44970"/>
                  </a:cubicBezTo>
                  <a:cubicBezTo>
                    <a:pt x="28045" y="45431"/>
                    <a:pt x="27906" y="45907"/>
                    <a:pt x="27599" y="46229"/>
                  </a:cubicBezTo>
                  <a:lnTo>
                    <a:pt x="28445" y="49024"/>
                  </a:lnTo>
                  <a:lnTo>
                    <a:pt x="31255" y="48180"/>
                  </a:lnTo>
                  <a:lnTo>
                    <a:pt x="30410" y="45369"/>
                  </a:lnTo>
                  <a:cubicBezTo>
                    <a:pt x="29980" y="45262"/>
                    <a:pt x="29612" y="44955"/>
                    <a:pt x="29473" y="44494"/>
                  </a:cubicBezTo>
                  <a:cubicBezTo>
                    <a:pt x="29274" y="43819"/>
                    <a:pt x="29657" y="43096"/>
                    <a:pt x="30349" y="42897"/>
                  </a:cubicBezTo>
                  <a:cubicBezTo>
                    <a:pt x="30474" y="42857"/>
                    <a:pt x="30600" y="42839"/>
                    <a:pt x="30724" y="42839"/>
                  </a:cubicBezTo>
                  <a:cubicBezTo>
                    <a:pt x="31273" y="42839"/>
                    <a:pt x="31783" y="43206"/>
                    <a:pt x="31946" y="43757"/>
                  </a:cubicBezTo>
                  <a:cubicBezTo>
                    <a:pt x="32084" y="44218"/>
                    <a:pt x="31946" y="44693"/>
                    <a:pt x="31639" y="45016"/>
                  </a:cubicBezTo>
                  <a:lnTo>
                    <a:pt x="32483" y="47812"/>
                  </a:lnTo>
                  <a:lnTo>
                    <a:pt x="35294" y="46966"/>
                  </a:lnTo>
                  <a:lnTo>
                    <a:pt x="34449" y="44156"/>
                  </a:lnTo>
                  <a:cubicBezTo>
                    <a:pt x="34019" y="44048"/>
                    <a:pt x="33666" y="43741"/>
                    <a:pt x="33528" y="43280"/>
                  </a:cubicBezTo>
                  <a:cubicBezTo>
                    <a:pt x="33313" y="42605"/>
                    <a:pt x="33712" y="41883"/>
                    <a:pt x="34388" y="41683"/>
                  </a:cubicBezTo>
                  <a:cubicBezTo>
                    <a:pt x="34515" y="41643"/>
                    <a:pt x="34643" y="41623"/>
                    <a:pt x="34770" y="41623"/>
                  </a:cubicBezTo>
                  <a:cubicBezTo>
                    <a:pt x="35317" y="41623"/>
                    <a:pt x="35823" y="41982"/>
                    <a:pt x="35985" y="42543"/>
                  </a:cubicBezTo>
                  <a:cubicBezTo>
                    <a:pt x="36124" y="43004"/>
                    <a:pt x="36001" y="43465"/>
                    <a:pt x="35694" y="43788"/>
                  </a:cubicBezTo>
                  <a:lnTo>
                    <a:pt x="36523" y="46598"/>
                  </a:lnTo>
                  <a:lnTo>
                    <a:pt x="39349" y="45754"/>
                  </a:lnTo>
                  <a:lnTo>
                    <a:pt x="38504" y="42942"/>
                  </a:lnTo>
                  <a:cubicBezTo>
                    <a:pt x="38074" y="42836"/>
                    <a:pt x="37705" y="42512"/>
                    <a:pt x="37567" y="42068"/>
                  </a:cubicBezTo>
                  <a:cubicBezTo>
                    <a:pt x="37367" y="41376"/>
                    <a:pt x="37752" y="40669"/>
                    <a:pt x="38428" y="40454"/>
                  </a:cubicBezTo>
                  <a:cubicBezTo>
                    <a:pt x="38551" y="40419"/>
                    <a:pt x="38674" y="40402"/>
                    <a:pt x="38796" y="40402"/>
                  </a:cubicBezTo>
                  <a:cubicBezTo>
                    <a:pt x="39354" y="40402"/>
                    <a:pt x="39863" y="40762"/>
                    <a:pt x="40040" y="41330"/>
                  </a:cubicBezTo>
                  <a:cubicBezTo>
                    <a:pt x="40178" y="41775"/>
                    <a:pt x="40040" y="42252"/>
                    <a:pt x="39732" y="42574"/>
                  </a:cubicBezTo>
                  <a:lnTo>
                    <a:pt x="40578" y="45369"/>
                  </a:lnTo>
                  <a:lnTo>
                    <a:pt x="43388" y="44525"/>
                  </a:lnTo>
                  <a:lnTo>
                    <a:pt x="42544" y="41730"/>
                  </a:lnTo>
                  <a:cubicBezTo>
                    <a:pt x="42114" y="41622"/>
                    <a:pt x="41745" y="41300"/>
                    <a:pt x="41606" y="40854"/>
                  </a:cubicBezTo>
                  <a:cubicBezTo>
                    <a:pt x="41407" y="40163"/>
                    <a:pt x="41790" y="39441"/>
                    <a:pt x="42466" y="39242"/>
                  </a:cubicBezTo>
                  <a:cubicBezTo>
                    <a:pt x="42590" y="39206"/>
                    <a:pt x="42715" y="39189"/>
                    <a:pt x="42838" y="39189"/>
                  </a:cubicBezTo>
                  <a:cubicBezTo>
                    <a:pt x="43400" y="39189"/>
                    <a:pt x="43915" y="39547"/>
                    <a:pt x="44079" y="40102"/>
                  </a:cubicBezTo>
                  <a:cubicBezTo>
                    <a:pt x="44217" y="40563"/>
                    <a:pt x="44079" y="41038"/>
                    <a:pt x="43772" y="41361"/>
                  </a:cubicBezTo>
                  <a:lnTo>
                    <a:pt x="44616" y="44156"/>
                  </a:lnTo>
                  <a:lnTo>
                    <a:pt x="47428" y="43311"/>
                  </a:lnTo>
                  <a:lnTo>
                    <a:pt x="46582" y="40516"/>
                  </a:lnTo>
                  <a:cubicBezTo>
                    <a:pt x="46152" y="40409"/>
                    <a:pt x="45784" y="40086"/>
                    <a:pt x="45646" y="39625"/>
                  </a:cubicBezTo>
                  <a:cubicBezTo>
                    <a:pt x="45446" y="38949"/>
                    <a:pt x="45830" y="38228"/>
                    <a:pt x="46521" y="38028"/>
                  </a:cubicBezTo>
                  <a:cubicBezTo>
                    <a:pt x="46642" y="37992"/>
                    <a:pt x="46764" y="37975"/>
                    <a:pt x="46885" y="37975"/>
                  </a:cubicBezTo>
                  <a:cubicBezTo>
                    <a:pt x="47438" y="37975"/>
                    <a:pt x="47955" y="38333"/>
                    <a:pt x="48118" y="38888"/>
                  </a:cubicBezTo>
                  <a:cubicBezTo>
                    <a:pt x="48257" y="39349"/>
                    <a:pt x="48134" y="39809"/>
                    <a:pt x="47827" y="40132"/>
                  </a:cubicBezTo>
                  <a:lnTo>
                    <a:pt x="48671" y="42942"/>
                  </a:lnTo>
                  <a:lnTo>
                    <a:pt x="51206" y="42175"/>
                  </a:lnTo>
                  <a:lnTo>
                    <a:pt x="385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 flipH="1">
              <a:off x="7525881" y="95250"/>
              <a:ext cx="600220" cy="367951"/>
            </a:xfrm>
            <a:custGeom>
              <a:rect b="b" l="l" r="r" t="t"/>
              <a:pathLst>
                <a:path extrusionOk="0" h="27135" w="44264">
                  <a:moveTo>
                    <a:pt x="37402" y="1310"/>
                  </a:moveTo>
                  <a:cubicBezTo>
                    <a:pt x="39184" y="1310"/>
                    <a:pt x="40712" y="2219"/>
                    <a:pt x="41499" y="3897"/>
                  </a:cubicBezTo>
                  <a:cubicBezTo>
                    <a:pt x="42758" y="6555"/>
                    <a:pt x="41622" y="9733"/>
                    <a:pt x="38965" y="10993"/>
                  </a:cubicBezTo>
                  <a:lnTo>
                    <a:pt x="8570" y="25337"/>
                  </a:lnTo>
                  <a:cubicBezTo>
                    <a:pt x="7898" y="25656"/>
                    <a:pt x="7190" y="25807"/>
                    <a:pt x="6498" y="25807"/>
                  </a:cubicBezTo>
                  <a:cubicBezTo>
                    <a:pt x="4823" y="25807"/>
                    <a:pt x="3248" y="24920"/>
                    <a:pt x="2519" y="23387"/>
                  </a:cubicBezTo>
                  <a:cubicBezTo>
                    <a:pt x="1505" y="21221"/>
                    <a:pt x="2550" y="18565"/>
                    <a:pt x="4854" y="17474"/>
                  </a:cubicBezTo>
                  <a:lnTo>
                    <a:pt x="27231" y="6907"/>
                  </a:lnTo>
                  <a:cubicBezTo>
                    <a:pt x="27768" y="6661"/>
                    <a:pt x="28337" y="6539"/>
                    <a:pt x="28890" y="6539"/>
                  </a:cubicBezTo>
                  <a:cubicBezTo>
                    <a:pt x="30226" y="6539"/>
                    <a:pt x="31470" y="7245"/>
                    <a:pt x="32054" y="8474"/>
                  </a:cubicBezTo>
                  <a:cubicBezTo>
                    <a:pt x="32867" y="10194"/>
                    <a:pt x="32038" y="12313"/>
                    <a:pt x="30195" y="13189"/>
                  </a:cubicBezTo>
                  <a:lnTo>
                    <a:pt x="8525" y="23418"/>
                  </a:lnTo>
                  <a:lnTo>
                    <a:pt x="9078" y="24616"/>
                  </a:lnTo>
                  <a:lnTo>
                    <a:pt x="30748" y="14371"/>
                  </a:lnTo>
                  <a:cubicBezTo>
                    <a:pt x="33252" y="13189"/>
                    <a:pt x="34373" y="10286"/>
                    <a:pt x="33252" y="7906"/>
                  </a:cubicBezTo>
                  <a:cubicBezTo>
                    <a:pt x="32450" y="6210"/>
                    <a:pt x="30717" y="5225"/>
                    <a:pt x="28884" y="5225"/>
                  </a:cubicBezTo>
                  <a:cubicBezTo>
                    <a:pt x="28293" y="5225"/>
                    <a:pt x="27692" y="5327"/>
                    <a:pt x="27109" y="5541"/>
                  </a:cubicBezTo>
                  <a:lnTo>
                    <a:pt x="34696" y="1962"/>
                  </a:lnTo>
                  <a:cubicBezTo>
                    <a:pt x="35621" y="1522"/>
                    <a:pt x="36541" y="1310"/>
                    <a:pt x="37402" y="1310"/>
                  </a:cubicBezTo>
                  <a:close/>
                  <a:moveTo>
                    <a:pt x="37377" y="0"/>
                  </a:moveTo>
                  <a:cubicBezTo>
                    <a:pt x="36328" y="0"/>
                    <a:pt x="35221" y="248"/>
                    <a:pt x="34127" y="764"/>
                  </a:cubicBezTo>
                  <a:lnTo>
                    <a:pt x="16419" y="9119"/>
                  </a:lnTo>
                  <a:lnTo>
                    <a:pt x="16972" y="10302"/>
                  </a:lnTo>
                  <a:lnTo>
                    <a:pt x="4301" y="16276"/>
                  </a:lnTo>
                  <a:cubicBezTo>
                    <a:pt x="1321" y="17689"/>
                    <a:pt x="0" y="21129"/>
                    <a:pt x="1337" y="23955"/>
                  </a:cubicBezTo>
                  <a:cubicBezTo>
                    <a:pt x="2273" y="25968"/>
                    <a:pt x="4331" y="27135"/>
                    <a:pt x="6498" y="27135"/>
                  </a:cubicBezTo>
                  <a:cubicBezTo>
                    <a:pt x="7372" y="27135"/>
                    <a:pt x="8279" y="26935"/>
                    <a:pt x="9139" y="26535"/>
                  </a:cubicBezTo>
                  <a:lnTo>
                    <a:pt x="39518" y="12191"/>
                  </a:lnTo>
                  <a:cubicBezTo>
                    <a:pt x="42836" y="10624"/>
                    <a:pt x="44263" y="6647"/>
                    <a:pt x="42697" y="3344"/>
                  </a:cubicBezTo>
                  <a:cubicBezTo>
                    <a:pt x="41685" y="1184"/>
                    <a:pt x="39669" y="0"/>
                    <a:pt x="37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5" name="Google Shape;375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056811" y="-1372129"/>
              <a:ext cx="656185" cy="19034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6" name="Google Shape;376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" name="Google Shape;380;p32"/>
          <p:cNvGrpSpPr/>
          <p:nvPr/>
        </p:nvGrpSpPr>
        <p:grpSpPr>
          <a:xfrm>
            <a:off x="5533203" y="-221364"/>
            <a:ext cx="3383987" cy="1808913"/>
            <a:chOff x="5533203" y="-221364"/>
            <a:chExt cx="3383987" cy="1808913"/>
          </a:xfrm>
        </p:grpSpPr>
        <p:pic>
          <p:nvPicPr>
            <p:cNvPr id="381" name="Google Shape;381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3203" y="-221364"/>
              <a:ext cx="3383987" cy="154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32"/>
            <p:cNvPicPr preferRelativeResize="0"/>
            <p:nvPr/>
          </p:nvPicPr>
          <p:blipFill rotWithShape="1">
            <a:blip r:embed="rId5">
              <a:alphaModFix/>
            </a:blip>
            <a:srcRect b="0" l="0" r="0" t="41616"/>
            <a:stretch/>
          </p:blipFill>
          <p:spPr>
            <a:xfrm>
              <a:off x="6345975" y="213830"/>
              <a:ext cx="1394652" cy="918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Google Shape;383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68111" y="62900"/>
              <a:ext cx="525599" cy="15246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4" name="Google Shape;384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2_1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3"/>
          <p:cNvPicPr preferRelativeResize="0"/>
          <p:nvPr/>
        </p:nvPicPr>
        <p:blipFill rotWithShape="1">
          <a:blip r:embed="rId4">
            <a:alphaModFix/>
          </a:blip>
          <a:srcRect b="55695" l="0" r="0" t="0"/>
          <a:stretch/>
        </p:blipFill>
        <p:spPr>
          <a:xfrm rot="10800000">
            <a:off x="6635149" y="213832"/>
            <a:ext cx="2473751" cy="123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3"/>
          <p:cNvPicPr preferRelativeResize="0"/>
          <p:nvPr/>
        </p:nvPicPr>
        <p:blipFill rotWithShape="1">
          <a:blip r:embed="rId5">
            <a:alphaModFix/>
          </a:blip>
          <a:srcRect b="0" l="0" r="0" t="41616"/>
          <a:stretch/>
        </p:blipFill>
        <p:spPr>
          <a:xfrm>
            <a:off x="5360025" y="213830"/>
            <a:ext cx="1394652" cy="918277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2_1_1_1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95" name="Google Shape;395;p34"/>
          <p:cNvPicPr preferRelativeResize="0"/>
          <p:nvPr/>
        </p:nvPicPr>
        <p:blipFill rotWithShape="1">
          <a:blip r:embed="rId4">
            <a:alphaModFix/>
          </a:blip>
          <a:srcRect b="17101" l="0" r="14074" t="0"/>
          <a:stretch/>
        </p:blipFill>
        <p:spPr>
          <a:xfrm>
            <a:off x="5838186" y="1678675"/>
            <a:ext cx="2922348" cy="31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2_1_1_1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5"/>
          <p:cNvPicPr preferRelativeResize="0"/>
          <p:nvPr/>
        </p:nvPicPr>
        <p:blipFill rotWithShape="1">
          <a:blip r:embed="rId4">
            <a:alphaModFix/>
          </a:blip>
          <a:srcRect b="0" l="0" r="20280" t="0"/>
          <a:stretch/>
        </p:blipFill>
        <p:spPr>
          <a:xfrm>
            <a:off x="6047725" y="-120100"/>
            <a:ext cx="2711274" cy="3835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5"/>
          <p:cNvPicPr preferRelativeResize="0"/>
          <p:nvPr/>
        </p:nvPicPr>
        <p:blipFill rotWithShape="1">
          <a:blip r:embed="rId5">
            <a:alphaModFix/>
          </a:blip>
          <a:srcRect b="0" l="0" r="0" t="41616"/>
          <a:stretch/>
        </p:blipFill>
        <p:spPr>
          <a:xfrm>
            <a:off x="5360025" y="213830"/>
            <a:ext cx="1394652" cy="91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1966" y="-223700"/>
            <a:ext cx="3383987" cy="154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5"/>
          <p:cNvPicPr preferRelativeResize="0"/>
          <p:nvPr/>
        </p:nvPicPr>
        <p:blipFill rotWithShape="1">
          <a:blip r:embed="rId7">
            <a:alphaModFix/>
          </a:blip>
          <a:srcRect b="0" l="0" r="0" t="50541"/>
          <a:stretch/>
        </p:blipFill>
        <p:spPr>
          <a:xfrm>
            <a:off x="8219750" y="201948"/>
            <a:ext cx="656201" cy="9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2_1_1_1_1_1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6"/>
          <p:cNvPicPr preferRelativeResize="0"/>
          <p:nvPr/>
        </p:nvPicPr>
        <p:blipFill rotWithShape="1">
          <a:blip r:embed="rId4">
            <a:alphaModFix/>
          </a:blip>
          <a:srcRect b="-3" l="0" r="0" t="65564"/>
          <a:stretch/>
        </p:blipFill>
        <p:spPr>
          <a:xfrm>
            <a:off x="5645275" y="213823"/>
            <a:ext cx="2473751" cy="96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7615449" y="418176"/>
            <a:ext cx="1095979" cy="1235999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6"/>
          <p:cNvSpPr/>
          <p:nvPr/>
        </p:nvSpPr>
        <p:spPr>
          <a:xfrm rot="7514193">
            <a:off x="6777135" y="-1067168"/>
            <a:ext cx="2137823" cy="2244910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0" name="Google Shape;4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10082015">
            <a:off x="6824811" y="-1354682"/>
            <a:ext cx="1990641" cy="2244952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TITLE_ONLY_2_1_1_1_1_1_1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Google Shape;413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36463">
            <a:off x="6962233" y="-532005"/>
            <a:ext cx="1648824" cy="190348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7"/>
          <p:cNvSpPr/>
          <p:nvPr/>
        </p:nvSpPr>
        <p:spPr>
          <a:xfrm rot="-1949803">
            <a:off x="6923865" y="-1421119"/>
            <a:ext cx="2137828" cy="2244915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8100000">
            <a:off x="6944295" y="-1420487"/>
            <a:ext cx="1587842" cy="179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534364">
            <a:off x="6967906" y="-1180090"/>
            <a:ext cx="1587840" cy="1790682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TITLE_ONLY_2_1_1_1_1_1_1_1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3203" y="-221364"/>
            <a:ext cx="3383987" cy="154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8"/>
          <p:cNvPicPr preferRelativeResize="0"/>
          <p:nvPr/>
        </p:nvPicPr>
        <p:blipFill rotWithShape="1">
          <a:blip r:embed="rId5">
            <a:alphaModFix/>
          </a:blip>
          <a:srcRect b="0" l="0" r="0" t="41616"/>
          <a:stretch/>
        </p:blipFill>
        <p:spPr>
          <a:xfrm>
            <a:off x="6345975" y="213830"/>
            <a:ext cx="1394652" cy="91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68111" y="62900"/>
            <a:ext cx="525599" cy="152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8"/>
          <p:cNvPicPr preferRelativeResize="0"/>
          <p:nvPr/>
        </p:nvPicPr>
        <p:blipFill rotWithShape="1">
          <a:blip r:embed="rId5">
            <a:alphaModFix/>
          </a:blip>
          <a:srcRect b="53304" l="0" r="0" t="-11688"/>
          <a:stretch/>
        </p:blipFill>
        <p:spPr>
          <a:xfrm flipH="1" rot="-5400000">
            <a:off x="7605121" y="3321717"/>
            <a:ext cx="1394652" cy="918277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TITLE_ONLY_2_1_1_1_1_1_1_1_1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9"/>
          <p:cNvPicPr preferRelativeResize="0"/>
          <p:nvPr/>
        </p:nvPicPr>
        <p:blipFill rotWithShape="1">
          <a:blip r:embed="rId4">
            <a:alphaModFix/>
          </a:blip>
          <a:srcRect b="-3" l="0" r="0" t="65564"/>
          <a:stretch/>
        </p:blipFill>
        <p:spPr>
          <a:xfrm>
            <a:off x="5645275" y="213823"/>
            <a:ext cx="2473751" cy="96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800000">
            <a:off x="7615449" y="418176"/>
            <a:ext cx="1095979" cy="1235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9"/>
          <p:cNvSpPr/>
          <p:nvPr/>
        </p:nvSpPr>
        <p:spPr>
          <a:xfrm rot="7514193">
            <a:off x="6777135" y="-1067168"/>
            <a:ext cx="2137823" cy="2244910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1325" y="-880000"/>
            <a:ext cx="1490096" cy="168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9"/>
          <p:cNvPicPr preferRelativeResize="0"/>
          <p:nvPr/>
        </p:nvPicPr>
        <p:blipFill rotWithShape="1">
          <a:blip r:embed="rId5">
            <a:alphaModFix/>
          </a:blip>
          <a:srcRect b="0" l="53686" r="0" t="0"/>
          <a:stretch/>
        </p:blipFill>
        <p:spPr>
          <a:xfrm flipH="1">
            <a:off x="8106852" y="2273275"/>
            <a:ext cx="645901" cy="157279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TITLE_ONLY_2_1_1_1_1_1_1_1_1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36463">
            <a:off x="6962233" y="-532005"/>
            <a:ext cx="1648824" cy="190348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0"/>
          <p:cNvSpPr/>
          <p:nvPr/>
        </p:nvSpPr>
        <p:spPr>
          <a:xfrm rot="-1949803">
            <a:off x="6923865" y="-1421119"/>
            <a:ext cx="2137828" cy="2244915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2" name="Google Shape;44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8100000">
            <a:off x="7020495" y="-1344287"/>
            <a:ext cx="1587842" cy="179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0534364">
            <a:off x="7272706" y="-1256290"/>
            <a:ext cx="1587840" cy="1790682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157" y="-70925"/>
            <a:ext cx="9404314" cy="5285349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2" type="title"/>
          </p:nvPr>
        </p:nvSpPr>
        <p:spPr>
          <a:xfrm>
            <a:off x="1250750" y="2214600"/>
            <a:ext cx="26454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3" type="title"/>
          </p:nvPr>
        </p:nvSpPr>
        <p:spPr>
          <a:xfrm>
            <a:off x="5247849" y="2214600"/>
            <a:ext cx="2645400" cy="5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" name="Google Shape;47;p5"/>
          <p:cNvSpPr txBox="1"/>
          <p:nvPr>
            <p:ph idx="1" type="subTitle"/>
          </p:nvPr>
        </p:nvSpPr>
        <p:spPr>
          <a:xfrm>
            <a:off x="5247849" y="2691800"/>
            <a:ext cx="26454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1250750" y="2691800"/>
            <a:ext cx="26454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49" name="Google Shape;49;p5"/>
          <p:cNvGrpSpPr/>
          <p:nvPr/>
        </p:nvGrpSpPr>
        <p:grpSpPr>
          <a:xfrm>
            <a:off x="316137" y="-192912"/>
            <a:ext cx="8559816" cy="5152162"/>
            <a:chOff x="316137" y="-192912"/>
            <a:chExt cx="8559816" cy="5152162"/>
          </a:xfrm>
        </p:grpSpPr>
        <p:pic>
          <p:nvPicPr>
            <p:cNvPr id="50" name="Google Shape;50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91966" y="-192912"/>
              <a:ext cx="3383987" cy="154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02805" y="42326"/>
              <a:ext cx="656185" cy="19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6137" y="3723251"/>
              <a:ext cx="1095979" cy="1235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TITLE_ONLY_1_1"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36875" y="-411900"/>
            <a:ext cx="10617748" cy="596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448" name="Google Shape;4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391" y="-603747"/>
            <a:ext cx="3383987" cy="1543272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1"/>
          <p:cNvSpPr/>
          <p:nvPr/>
        </p:nvSpPr>
        <p:spPr>
          <a:xfrm>
            <a:off x="7361975" y="-1067325"/>
            <a:ext cx="2137851" cy="2244939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0" name="Google Shape;4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745325" y="-1589579"/>
            <a:ext cx="2049152" cy="2310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TITLE_ONLY_1_1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36875" y="-411900"/>
            <a:ext cx="10617748" cy="596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4" name="Google Shape;454;p42"/>
          <p:cNvSpPr/>
          <p:nvPr/>
        </p:nvSpPr>
        <p:spPr>
          <a:xfrm rot="1894859">
            <a:off x="7361960" y="-1067318"/>
            <a:ext cx="2137889" cy="2244980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025416" y="-1022508"/>
            <a:ext cx="1587847" cy="179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2"/>
          <p:cNvPicPr preferRelativeResize="0"/>
          <p:nvPr/>
        </p:nvPicPr>
        <p:blipFill rotWithShape="1">
          <a:blip r:embed="rId4">
            <a:alphaModFix/>
          </a:blip>
          <a:srcRect b="40733" l="0" r="0" t="0"/>
          <a:stretch/>
        </p:blipFill>
        <p:spPr>
          <a:xfrm flipH="1" rot="10800000">
            <a:off x="6354875" y="-167170"/>
            <a:ext cx="1096001" cy="73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4">
  <p:cSld name="TITLE_ONLY_1_1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736875" y="-411900"/>
            <a:ext cx="10617748" cy="596729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460" name="Google Shape;4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7869874" y="4169109"/>
            <a:ext cx="2049151" cy="2310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8534750" y="-558429"/>
            <a:ext cx="2049152" cy="23109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43"/>
          <p:cNvGrpSpPr/>
          <p:nvPr/>
        </p:nvGrpSpPr>
        <p:grpSpPr>
          <a:xfrm>
            <a:off x="5533203" y="-638000"/>
            <a:ext cx="3383987" cy="1808913"/>
            <a:chOff x="5533203" y="-221364"/>
            <a:chExt cx="3383987" cy="1808913"/>
          </a:xfrm>
        </p:grpSpPr>
        <p:pic>
          <p:nvPicPr>
            <p:cNvPr id="463" name="Google Shape;463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33203" y="-221364"/>
              <a:ext cx="3383987" cy="154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43"/>
            <p:cNvPicPr preferRelativeResize="0"/>
            <p:nvPr/>
          </p:nvPicPr>
          <p:blipFill rotWithShape="1">
            <a:blip r:embed="rId5">
              <a:alphaModFix/>
            </a:blip>
            <a:srcRect b="0" l="0" r="0" t="41616"/>
            <a:stretch/>
          </p:blipFill>
          <p:spPr>
            <a:xfrm>
              <a:off x="6345975" y="213830"/>
              <a:ext cx="1394652" cy="918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8168111" y="62900"/>
              <a:ext cx="525599" cy="15246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" name="Google Shape;466;p43"/>
          <p:cNvSpPr/>
          <p:nvPr/>
        </p:nvSpPr>
        <p:spPr>
          <a:xfrm rot="-1840280">
            <a:off x="7203998" y="4510132"/>
            <a:ext cx="2137881" cy="2244971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7" name="Google Shape;467;p43"/>
          <p:cNvPicPr preferRelativeResize="0"/>
          <p:nvPr/>
        </p:nvPicPr>
        <p:blipFill rotWithShape="1">
          <a:blip r:embed="rId5">
            <a:alphaModFix/>
          </a:blip>
          <a:srcRect b="0" l="0" r="0" t="41616"/>
          <a:stretch/>
        </p:blipFill>
        <p:spPr>
          <a:xfrm rot="10800000">
            <a:off x="103500" y="4279043"/>
            <a:ext cx="1394652" cy="918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157" y="-70925"/>
            <a:ext cx="9404314" cy="52853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4"/>
          <p:cNvSpPr txBox="1"/>
          <p:nvPr>
            <p:ph type="title"/>
          </p:nvPr>
        </p:nvSpPr>
        <p:spPr>
          <a:xfrm>
            <a:off x="1033800" y="2217300"/>
            <a:ext cx="2807100" cy="70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72" name="Google Shape;472;p44"/>
          <p:cNvSpPr txBox="1"/>
          <p:nvPr>
            <p:ph idx="1" type="subTitle"/>
          </p:nvPr>
        </p:nvSpPr>
        <p:spPr>
          <a:xfrm>
            <a:off x="4996200" y="882025"/>
            <a:ext cx="3434700" cy="14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  <p:sp>
        <p:nvSpPr>
          <p:cNvPr id="473" name="Google Shape;473;p44"/>
          <p:cNvSpPr txBox="1"/>
          <p:nvPr/>
        </p:nvSpPr>
        <p:spPr>
          <a:xfrm>
            <a:off x="4996200" y="3288125"/>
            <a:ext cx="34347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CRÉDITOS: Esta plantilla para presentaciones es una creación de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e incluye iconos de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e infografías e imágenes de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Livvic"/>
                <a:ea typeface="Livvic"/>
                <a:cs typeface="Livvic"/>
                <a:sym typeface="Livv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474" name="Google Shape;474;p44"/>
          <p:cNvPicPr preferRelativeResize="0"/>
          <p:nvPr/>
        </p:nvPicPr>
        <p:blipFill rotWithShape="1">
          <a:blip r:embed="rId7">
            <a:alphaModFix/>
          </a:blip>
          <a:srcRect b="-3" l="0" r="0" t="65564"/>
          <a:stretch/>
        </p:blipFill>
        <p:spPr>
          <a:xfrm rot="5400000">
            <a:off x="7089250" y="608073"/>
            <a:ext cx="2473751" cy="96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36463">
            <a:off x="6657433" y="-717143"/>
            <a:ext cx="1648824" cy="190348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44"/>
          <p:cNvSpPr/>
          <p:nvPr/>
        </p:nvSpPr>
        <p:spPr>
          <a:xfrm rot="-1949803">
            <a:off x="6647015" y="-1366294"/>
            <a:ext cx="2137828" cy="2244915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44"/>
          <p:cNvPicPr preferRelativeResize="0"/>
          <p:nvPr/>
        </p:nvPicPr>
        <p:blipFill rotWithShape="1">
          <a:blip r:embed="rId9">
            <a:alphaModFix/>
          </a:blip>
          <a:srcRect b="54115" l="0" r="0" t="0"/>
          <a:stretch/>
        </p:blipFill>
        <p:spPr>
          <a:xfrm flipH="1" rot="10800000">
            <a:off x="5953575" y="247671"/>
            <a:ext cx="1095974" cy="5671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44"/>
          <p:cNvGrpSpPr/>
          <p:nvPr/>
        </p:nvGrpSpPr>
        <p:grpSpPr>
          <a:xfrm rot="1064817">
            <a:off x="-298186" y="3413341"/>
            <a:ext cx="1262214" cy="2374818"/>
            <a:chOff x="3064575" y="826775"/>
            <a:chExt cx="1461223" cy="2749247"/>
          </a:xfrm>
        </p:grpSpPr>
        <p:sp>
          <p:nvSpPr>
            <p:cNvPr id="479" name="Google Shape;479;p44"/>
            <p:cNvSpPr/>
            <p:nvPr/>
          </p:nvSpPr>
          <p:spPr>
            <a:xfrm>
              <a:off x="3064575" y="826775"/>
              <a:ext cx="1461189" cy="2749194"/>
            </a:xfrm>
            <a:custGeom>
              <a:rect b="b" l="l" r="r" t="t"/>
              <a:pathLst>
                <a:path extrusionOk="0" h="60164" w="31977">
                  <a:moveTo>
                    <a:pt x="31977" y="0"/>
                  </a:moveTo>
                  <a:lnTo>
                    <a:pt x="26801" y="5406"/>
                  </a:lnTo>
                  <a:lnTo>
                    <a:pt x="538" y="57027"/>
                  </a:lnTo>
                  <a:cubicBezTo>
                    <a:pt x="0" y="58086"/>
                    <a:pt x="416" y="59392"/>
                    <a:pt x="1491" y="59929"/>
                  </a:cubicBezTo>
                  <a:cubicBezTo>
                    <a:pt x="1804" y="60088"/>
                    <a:pt x="2137" y="60164"/>
                    <a:pt x="2465" y="60164"/>
                  </a:cubicBezTo>
                  <a:cubicBezTo>
                    <a:pt x="3247" y="60164"/>
                    <a:pt x="3999" y="59734"/>
                    <a:pt x="4378" y="58977"/>
                  </a:cubicBezTo>
                  <a:lnTo>
                    <a:pt x="30641" y="7372"/>
                  </a:lnTo>
                  <a:lnTo>
                    <a:pt x="31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4"/>
            <p:cNvSpPr/>
            <p:nvPr/>
          </p:nvSpPr>
          <p:spPr>
            <a:xfrm>
              <a:off x="4426822" y="826775"/>
              <a:ext cx="98975" cy="140375"/>
            </a:xfrm>
            <a:custGeom>
              <a:rect b="b" l="l" r="r" t="t"/>
              <a:pathLst>
                <a:path extrusionOk="0" h="3072" w="2166">
                  <a:moveTo>
                    <a:pt x="2166" y="0"/>
                  </a:moveTo>
                  <a:lnTo>
                    <a:pt x="1" y="2258"/>
                  </a:lnTo>
                  <a:lnTo>
                    <a:pt x="1613" y="3072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4"/>
            <p:cNvSpPr/>
            <p:nvPr/>
          </p:nvSpPr>
          <p:spPr>
            <a:xfrm>
              <a:off x="3064575" y="1073807"/>
              <a:ext cx="1400140" cy="2502167"/>
            </a:xfrm>
            <a:custGeom>
              <a:rect b="b" l="l" r="r" t="t"/>
              <a:pathLst>
                <a:path extrusionOk="0" h="54758" w="30641">
                  <a:moveTo>
                    <a:pt x="26801" y="0"/>
                  </a:moveTo>
                  <a:lnTo>
                    <a:pt x="538" y="51621"/>
                  </a:lnTo>
                  <a:cubicBezTo>
                    <a:pt x="0" y="52680"/>
                    <a:pt x="416" y="53986"/>
                    <a:pt x="1491" y="54523"/>
                  </a:cubicBezTo>
                  <a:cubicBezTo>
                    <a:pt x="1804" y="54682"/>
                    <a:pt x="2137" y="54758"/>
                    <a:pt x="2465" y="54758"/>
                  </a:cubicBezTo>
                  <a:cubicBezTo>
                    <a:pt x="3247" y="54758"/>
                    <a:pt x="3999" y="54328"/>
                    <a:pt x="4378" y="53571"/>
                  </a:cubicBezTo>
                  <a:lnTo>
                    <a:pt x="30641" y="1966"/>
                  </a:lnTo>
                  <a:lnTo>
                    <a:pt x="268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4"/>
            <p:cNvSpPr/>
            <p:nvPr/>
          </p:nvSpPr>
          <p:spPr>
            <a:xfrm>
              <a:off x="3112282" y="1099808"/>
              <a:ext cx="1301211" cy="2467484"/>
            </a:xfrm>
            <a:custGeom>
              <a:rect b="b" l="l" r="r" t="t"/>
              <a:pathLst>
                <a:path extrusionOk="0" h="53999" w="28476">
                  <a:moveTo>
                    <a:pt x="26878" y="0"/>
                  </a:moveTo>
                  <a:lnTo>
                    <a:pt x="615" y="51619"/>
                  </a:lnTo>
                  <a:cubicBezTo>
                    <a:pt x="78" y="52680"/>
                    <a:pt x="1" y="53724"/>
                    <a:pt x="447" y="53954"/>
                  </a:cubicBezTo>
                  <a:cubicBezTo>
                    <a:pt x="503" y="53984"/>
                    <a:pt x="565" y="53999"/>
                    <a:pt x="632" y="53999"/>
                  </a:cubicBezTo>
                  <a:cubicBezTo>
                    <a:pt x="1080" y="53999"/>
                    <a:pt x="1745" y="53355"/>
                    <a:pt x="2212" y="52434"/>
                  </a:cubicBezTo>
                  <a:lnTo>
                    <a:pt x="28475" y="830"/>
                  </a:lnTo>
                  <a:lnTo>
                    <a:pt x="268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4"/>
            <p:cNvSpPr/>
            <p:nvPr/>
          </p:nvSpPr>
          <p:spPr>
            <a:xfrm>
              <a:off x="3064575" y="3152607"/>
              <a:ext cx="342530" cy="423410"/>
            </a:xfrm>
            <a:custGeom>
              <a:rect b="b" l="l" r="r" t="t"/>
              <a:pathLst>
                <a:path extrusionOk="0" h="9266" w="7496">
                  <a:moveTo>
                    <a:pt x="3656" y="0"/>
                  </a:moveTo>
                  <a:lnTo>
                    <a:pt x="538" y="6129"/>
                  </a:lnTo>
                  <a:cubicBezTo>
                    <a:pt x="0" y="7188"/>
                    <a:pt x="416" y="8494"/>
                    <a:pt x="1491" y="9031"/>
                  </a:cubicBezTo>
                  <a:cubicBezTo>
                    <a:pt x="1804" y="9190"/>
                    <a:pt x="2137" y="9266"/>
                    <a:pt x="2465" y="9266"/>
                  </a:cubicBezTo>
                  <a:cubicBezTo>
                    <a:pt x="3247" y="9266"/>
                    <a:pt x="3999" y="8836"/>
                    <a:pt x="4378" y="8079"/>
                  </a:cubicBezTo>
                  <a:lnTo>
                    <a:pt x="7495" y="1951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4"/>
            <p:cNvSpPr/>
            <p:nvPr/>
          </p:nvSpPr>
          <p:spPr>
            <a:xfrm>
              <a:off x="3064575" y="3427696"/>
              <a:ext cx="202886" cy="148326"/>
            </a:xfrm>
            <a:custGeom>
              <a:rect b="b" l="l" r="r" t="t"/>
              <a:pathLst>
                <a:path extrusionOk="0" h="3246" w="4440">
                  <a:moveTo>
                    <a:pt x="600" y="1"/>
                  </a:moveTo>
                  <a:lnTo>
                    <a:pt x="538" y="109"/>
                  </a:lnTo>
                  <a:cubicBezTo>
                    <a:pt x="0" y="1168"/>
                    <a:pt x="416" y="2474"/>
                    <a:pt x="1491" y="3011"/>
                  </a:cubicBezTo>
                  <a:cubicBezTo>
                    <a:pt x="1804" y="3170"/>
                    <a:pt x="2137" y="3246"/>
                    <a:pt x="2465" y="3246"/>
                  </a:cubicBezTo>
                  <a:cubicBezTo>
                    <a:pt x="3247" y="3246"/>
                    <a:pt x="3999" y="2816"/>
                    <a:pt x="4378" y="2059"/>
                  </a:cubicBezTo>
                  <a:lnTo>
                    <a:pt x="4439" y="1952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5" name="Google Shape;485;p44"/>
          <p:cNvGrpSpPr/>
          <p:nvPr/>
        </p:nvGrpSpPr>
        <p:grpSpPr>
          <a:xfrm flipH="1" rot="9622163">
            <a:off x="1396034" y="-1202648"/>
            <a:ext cx="1262213" cy="2374816"/>
            <a:chOff x="3064575" y="826775"/>
            <a:chExt cx="1461223" cy="2749247"/>
          </a:xfrm>
        </p:grpSpPr>
        <p:sp>
          <p:nvSpPr>
            <p:cNvPr id="486" name="Google Shape;486;p44"/>
            <p:cNvSpPr/>
            <p:nvPr/>
          </p:nvSpPr>
          <p:spPr>
            <a:xfrm>
              <a:off x="3064575" y="826775"/>
              <a:ext cx="1461189" cy="2749194"/>
            </a:xfrm>
            <a:custGeom>
              <a:rect b="b" l="l" r="r" t="t"/>
              <a:pathLst>
                <a:path extrusionOk="0" h="60164" w="31977">
                  <a:moveTo>
                    <a:pt x="31977" y="0"/>
                  </a:moveTo>
                  <a:lnTo>
                    <a:pt x="26801" y="5406"/>
                  </a:lnTo>
                  <a:lnTo>
                    <a:pt x="538" y="57027"/>
                  </a:lnTo>
                  <a:cubicBezTo>
                    <a:pt x="0" y="58086"/>
                    <a:pt x="416" y="59392"/>
                    <a:pt x="1491" y="59929"/>
                  </a:cubicBezTo>
                  <a:cubicBezTo>
                    <a:pt x="1804" y="60088"/>
                    <a:pt x="2137" y="60164"/>
                    <a:pt x="2465" y="60164"/>
                  </a:cubicBezTo>
                  <a:cubicBezTo>
                    <a:pt x="3247" y="60164"/>
                    <a:pt x="3999" y="59734"/>
                    <a:pt x="4378" y="58977"/>
                  </a:cubicBezTo>
                  <a:lnTo>
                    <a:pt x="30641" y="7372"/>
                  </a:lnTo>
                  <a:lnTo>
                    <a:pt x="31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4"/>
            <p:cNvSpPr/>
            <p:nvPr/>
          </p:nvSpPr>
          <p:spPr>
            <a:xfrm>
              <a:off x="4426822" y="826775"/>
              <a:ext cx="98975" cy="140375"/>
            </a:xfrm>
            <a:custGeom>
              <a:rect b="b" l="l" r="r" t="t"/>
              <a:pathLst>
                <a:path extrusionOk="0" h="3072" w="2166">
                  <a:moveTo>
                    <a:pt x="2166" y="0"/>
                  </a:moveTo>
                  <a:lnTo>
                    <a:pt x="1" y="2258"/>
                  </a:lnTo>
                  <a:lnTo>
                    <a:pt x="1613" y="3072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4"/>
            <p:cNvSpPr/>
            <p:nvPr/>
          </p:nvSpPr>
          <p:spPr>
            <a:xfrm>
              <a:off x="3064575" y="1073807"/>
              <a:ext cx="1400140" cy="2502167"/>
            </a:xfrm>
            <a:custGeom>
              <a:rect b="b" l="l" r="r" t="t"/>
              <a:pathLst>
                <a:path extrusionOk="0" h="54758" w="30641">
                  <a:moveTo>
                    <a:pt x="26801" y="0"/>
                  </a:moveTo>
                  <a:lnTo>
                    <a:pt x="538" y="51621"/>
                  </a:lnTo>
                  <a:cubicBezTo>
                    <a:pt x="0" y="52680"/>
                    <a:pt x="416" y="53986"/>
                    <a:pt x="1491" y="54523"/>
                  </a:cubicBezTo>
                  <a:cubicBezTo>
                    <a:pt x="1804" y="54682"/>
                    <a:pt x="2137" y="54758"/>
                    <a:pt x="2465" y="54758"/>
                  </a:cubicBezTo>
                  <a:cubicBezTo>
                    <a:pt x="3247" y="54758"/>
                    <a:pt x="3999" y="54328"/>
                    <a:pt x="4378" y="53571"/>
                  </a:cubicBezTo>
                  <a:lnTo>
                    <a:pt x="30641" y="1966"/>
                  </a:lnTo>
                  <a:lnTo>
                    <a:pt x="268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4"/>
            <p:cNvSpPr/>
            <p:nvPr/>
          </p:nvSpPr>
          <p:spPr>
            <a:xfrm>
              <a:off x="3112282" y="1099808"/>
              <a:ext cx="1301211" cy="2467484"/>
            </a:xfrm>
            <a:custGeom>
              <a:rect b="b" l="l" r="r" t="t"/>
              <a:pathLst>
                <a:path extrusionOk="0" h="53999" w="28476">
                  <a:moveTo>
                    <a:pt x="26878" y="0"/>
                  </a:moveTo>
                  <a:lnTo>
                    <a:pt x="615" y="51619"/>
                  </a:lnTo>
                  <a:cubicBezTo>
                    <a:pt x="78" y="52680"/>
                    <a:pt x="1" y="53724"/>
                    <a:pt x="447" y="53954"/>
                  </a:cubicBezTo>
                  <a:cubicBezTo>
                    <a:pt x="503" y="53984"/>
                    <a:pt x="565" y="53999"/>
                    <a:pt x="632" y="53999"/>
                  </a:cubicBezTo>
                  <a:cubicBezTo>
                    <a:pt x="1080" y="53999"/>
                    <a:pt x="1745" y="53355"/>
                    <a:pt x="2212" y="52434"/>
                  </a:cubicBezTo>
                  <a:lnTo>
                    <a:pt x="28475" y="830"/>
                  </a:lnTo>
                  <a:lnTo>
                    <a:pt x="268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4"/>
            <p:cNvSpPr/>
            <p:nvPr/>
          </p:nvSpPr>
          <p:spPr>
            <a:xfrm>
              <a:off x="3064575" y="3152607"/>
              <a:ext cx="342530" cy="423410"/>
            </a:xfrm>
            <a:custGeom>
              <a:rect b="b" l="l" r="r" t="t"/>
              <a:pathLst>
                <a:path extrusionOk="0" h="9266" w="7496">
                  <a:moveTo>
                    <a:pt x="3656" y="0"/>
                  </a:moveTo>
                  <a:lnTo>
                    <a:pt x="538" y="6129"/>
                  </a:lnTo>
                  <a:cubicBezTo>
                    <a:pt x="0" y="7188"/>
                    <a:pt x="416" y="8494"/>
                    <a:pt x="1491" y="9031"/>
                  </a:cubicBezTo>
                  <a:cubicBezTo>
                    <a:pt x="1804" y="9190"/>
                    <a:pt x="2137" y="9266"/>
                    <a:pt x="2465" y="9266"/>
                  </a:cubicBezTo>
                  <a:cubicBezTo>
                    <a:pt x="3247" y="9266"/>
                    <a:pt x="3999" y="8836"/>
                    <a:pt x="4378" y="8079"/>
                  </a:cubicBezTo>
                  <a:lnTo>
                    <a:pt x="7495" y="1951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4"/>
            <p:cNvSpPr/>
            <p:nvPr/>
          </p:nvSpPr>
          <p:spPr>
            <a:xfrm>
              <a:off x="3064575" y="3427696"/>
              <a:ext cx="202886" cy="148326"/>
            </a:xfrm>
            <a:custGeom>
              <a:rect b="b" l="l" r="r" t="t"/>
              <a:pathLst>
                <a:path extrusionOk="0" h="3246" w="4440">
                  <a:moveTo>
                    <a:pt x="600" y="1"/>
                  </a:moveTo>
                  <a:lnTo>
                    <a:pt x="538" y="109"/>
                  </a:lnTo>
                  <a:cubicBezTo>
                    <a:pt x="0" y="1168"/>
                    <a:pt x="416" y="2474"/>
                    <a:pt x="1491" y="3011"/>
                  </a:cubicBezTo>
                  <a:cubicBezTo>
                    <a:pt x="1804" y="3170"/>
                    <a:pt x="2137" y="3246"/>
                    <a:pt x="2465" y="3246"/>
                  </a:cubicBezTo>
                  <a:cubicBezTo>
                    <a:pt x="3247" y="3246"/>
                    <a:pt x="3999" y="2816"/>
                    <a:pt x="4378" y="2059"/>
                  </a:cubicBezTo>
                  <a:lnTo>
                    <a:pt x="4439" y="1952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5"/>
          <p:cNvPicPr preferRelativeResize="0"/>
          <p:nvPr/>
        </p:nvPicPr>
        <p:blipFill rotWithShape="1">
          <a:blip r:embed="rId4">
            <a:alphaModFix/>
          </a:blip>
          <a:srcRect b="28936" l="0" r="0" t="0"/>
          <a:stretch/>
        </p:blipFill>
        <p:spPr>
          <a:xfrm rot="10800000">
            <a:off x="1411599" y="209953"/>
            <a:ext cx="2478926" cy="1986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5"/>
          <p:cNvPicPr preferRelativeResize="0"/>
          <p:nvPr/>
        </p:nvPicPr>
        <p:blipFill rotWithShape="1">
          <a:blip r:embed="rId5">
            <a:alphaModFix/>
          </a:blip>
          <a:srcRect b="64440" l="0" r="0" t="0"/>
          <a:stretch/>
        </p:blipFill>
        <p:spPr>
          <a:xfrm>
            <a:off x="1170300" y="3095655"/>
            <a:ext cx="4361401" cy="174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5"/>
          <p:cNvPicPr preferRelativeResize="0"/>
          <p:nvPr/>
        </p:nvPicPr>
        <p:blipFill rotWithShape="1">
          <a:blip r:embed="rId6">
            <a:alphaModFix/>
          </a:blip>
          <a:srcRect b="30695" l="0" r="0" t="0"/>
          <a:stretch/>
        </p:blipFill>
        <p:spPr>
          <a:xfrm flipH="1">
            <a:off x="2088673" y="3237478"/>
            <a:ext cx="2049152" cy="1601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5"/>
          <p:cNvPicPr preferRelativeResize="0"/>
          <p:nvPr/>
        </p:nvPicPr>
        <p:blipFill rotWithShape="1">
          <a:blip r:embed="rId5">
            <a:alphaModFix amt="60000"/>
          </a:blip>
          <a:srcRect b="39230" l="0" r="29760" t="3682"/>
          <a:stretch/>
        </p:blipFill>
        <p:spPr>
          <a:xfrm>
            <a:off x="5811449" y="2142764"/>
            <a:ext cx="2947799" cy="270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45"/>
          <p:cNvPicPr preferRelativeResize="0"/>
          <p:nvPr/>
        </p:nvPicPr>
        <p:blipFill rotWithShape="1">
          <a:blip r:embed="rId7">
            <a:alphaModFix/>
          </a:blip>
          <a:srcRect b="0" l="0" r="0" t="25633"/>
          <a:stretch/>
        </p:blipFill>
        <p:spPr>
          <a:xfrm rot="10800000">
            <a:off x="7052546" y="3465978"/>
            <a:ext cx="1663751" cy="1395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5"/>
          <p:cNvPicPr preferRelativeResize="0"/>
          <p:nvPr/>
        </p:nvPicPr>
        <p:blipFill rotWithShape="1">
          <a:blip r:embed="rId8">
            <a:alphaModFix/>
          </a:blip>
          <a:srcRect b="23459" l="0" r="0" t="0"/>
          <a:stretch/>
        </p:blipFill>
        <p:spPr>
          <a:xfrm flipH="1" rot="-7">
            <a:off x="5147726" y="2791849"/>
            <a:ext cx="2374824" cy="2049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4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rot="1036463">
            <a:off x="6709820" y="23107"/>
            <a:ext cx="1648824" cy="1903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-949872">
            <a:off x="561276" y="880652"/>
            <a:ext cx="1550883" cy="1749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71803" y="-221364"/>
            <a:ext cx="3383987" cy="154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3984429" y="-226344"/>
            <a:ext cx="2855936" cy="190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5"/>
          <p:cNvPicPr preferRelativeResize="0"/>
          <p:nvPr/>
        </p:nvPicPr>
        <p:blipFill rotWithShape="1">
          <a:blip r:embed="rId10">
            <a:alphaModFix/>
          </a:blip>
          <a:srcRect b="0" l="40554" r="0" t="0"/>
          <a:stretch/>
        </p:blipFill>
        <p:spPr>
          <a:xfrm flipH="1">
            <a:off x="7595802" y="1108750"/>
            <a:ext cx="1163452" cy="2207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45"/>
          <p:cNvGrpSpPr/>
          <p:nvPr/>
        </p:nvGrpSpPr>
        <p:grpSpPr>
          <a:xfrm rot="-3275928">
            <a:off x="1854239" y="-1287962"/>
            <a:ext cx="1262210" cy="2374810"/>
            <a:chOff x="3064575" y="826775"/>
            <a:chExt cx="1461223" cy="2749247"/>
          </a:xfrm>
        </p:grpSpPr>
        <p:sp>
          <p:nvSpPr>
            <p:cNvPr id="507" name="Google Shape;507;p45"/>
            <p:cNvSpPr/>
            <p:nvPr/>
          </p:nvSpPr>
          <p:spPr>
            <a:xfrm>
              <a:off x="3064575" y="826775"/>
              <a:ext cx="1461189" cy="2749194"/>
            </a:xfrm>
            <a:custGeom>
              <a:rect b="b" l="l" r="r" t="t"/>
              <a:pathLst>
                <a:path extrusionOk="0" h="60164" w="31977">
                  <a:moveTo>
                    <a:pt x="31977" y="0"/>
                  </a:moveTo>
                  <a:lnTo>
                    <a:pt x="26801" y="5406"/>
                  </a:lnTo>
                  <a:lnTo>
                    <a:pt x="538" y="57027"/>
                  </a:lnTo>
                  <a:cubicBezTo>
                    <a:pt x="0" y="58086"/>
                    <a:pt x="416" y="59392"/>
                    <a:pt x="1491" y="59929"/>
                  </a:cubicBezTo>
                  <a:cubicBezTo>
                    <a:pt x="1804" y="60088"/>
                    <a:pt x="2137" y="60164"/>
                    <a:pt x="2465" y="60164"/>
                  </a:cubicBezTo>
                  <a:cubicBezTo>
                    <a:pt x="3247" y="60164"/>
                    <a:pt x="3999" y="59734"/>
                    <a:pt x="4378" y="58977"/>
                  </a:cubicBezTo>
                  <a:lnTo>
                    <a:pt x="30641" y="7372"/>
                  </a:lnTo>
                  <a:lnTo>
                    <a:pt x="31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5"/>
            <p:cNvSpPr/>
            <p:nvPr/>
          </p:nvSpPr>
          <p:spPr>
            <a:xfrm>
              <a:off x="4426822" y="826775"/>
              <a:ext cx="98975" cy="140375"/>
            </a:xfrm>
            <a:custGeom>
              <a:rect b="b" l="l" r="r" t="t"/>
              <a:pathLst>
                <a:path extrusionOk="0" h="3072" w="2166">
                  <a:moveTo>
                    <a:pt x="2166" y="0"/>
                  </a:moveTo>
                  <a:lnTo>
                    <a:pt x="1" y="2258"/>
                  </a:lnTo>
                  <a:lnTo>
                    <a:pt x="1613" y="3072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5"/>
            <p:cNvSpPr/>
            <p:nvPr/>
          </p:nvSpPr>
          <p:spPr>
            <a:xfrm>
              <a:off x="3064575" y="1073807"/>
              <a:ext cx="1400140" cy="2502167"/>
            </a:xfrm>
            <a:custGeom>
              <a:rect b="b" l="l" r="r" t="t"/>
              <a:pathLst>
                <a:path extrusionOk="0" h="54758" w="30641">
                  <a:moveTo>
                    <a:pt x="26801" y="0"/>
                  </a:moveTo>
                  <a:lnTo>
                    <a:pt x="538" y="51621"/>
                  </a:lnTo>
                  <a:cubicBezTo>
                    <a:pt x="0" y="52680"/>
                    <a:pt x="416" y="53986"/>
                    <a:pt x="1491" y="54523"/>
                  </a:cubicBezTo>
                  <a:cubicBezTo>
                    <a:pt x="1804" y="54682"/>
                    <a:pt x="2137" y="54758"/>
                    <a:pt x="2465" y="54758"/>
                  </a:cubicBezTo>
                  <a:cubicBezTo>
                    <a:pt x="3247" y="54758"/>
                    <a:pt x="3999" y="54328"/>
                    <a:pt x="4378" y="53571"/>
                  </a:cubicBezTo>
                  <a:lnTo>
                    <a:pt x="30641" y="1966"/>
                  </a:lnTo>
                  <a:lnTo>
                    <a:pt x="268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5"/>
            <p:cNvSpPr/>
            <p:nvPr/>
          </p:nvSpPr>
          <p:spPr>
            <a:xfrm>
              <a:off x="3112282" y="1099808"/>
              <a:ext cx="1301211" cy="2467484"/>
            </a:xfrm>
            <a:custGeom>
              <a:rect b="b" l="l" r="r" t="t"/>
              <a:pathLst>
                <a:path extrusionOk="0" h="53999" w="28476">
                  <a:moveTo>
                    <a:pt x="26878" y="0"/>
                  </a:moveTo>
                  <a:lnTo>
                    <a:pt x="615" y="51619"/>
                  </a:lnTo>
                  <a:cubicBezTo>
                    <a:pt x="78" y="52680"/>
                    <a:pt x="1" y="53724"/>
                    <a:pt x="447" y="53954"/>
                  </a:cubicBezTo>
                  <a:cubicBezTo>
                    <a:pt x="503" y="53984"/>
                    <a:pt x="565" y="53999"/>
                    <a:pt x="632" y="53999"/>
                  </a:cubicBezTo>
                  <a:cubicBezTo>
                    <a:pt x="1080" y="53999"/>
                    <a:pt x="1745" y="53355"/>
                    <a:pt x="2212" y="52434"/>
                  </a:cubicBezTo>
                  <a:lnTo>
                    <a:pt x="28475" y="830"/>
                  </a:lnTo>
                  <a:lnTo>
                    <a:pt x="268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5"/>
            <p:cNvSpPr/>
            <p:nvPr/>
          </p:nvSpPr>
          <p:spPr>
            <a:xfrm>
              <a:off x="3064575" y="3152607"/>
              <a:ext cx="342530" cy="423410"/>
            </a:xfrm>
            <a:custGeom>
              <a:rect b="b" l="l" r="r" t="t"/>
              <a:pathLst>
                <a:path extrusionOk="0" h="9266" w="7496">
                  <a:moveTo>
                    <a:pt x="3656" y="0"/>
                  </a:moveTo>
                  <a:lnTo>
                    <a:pt x="538" y="6129"/>
                  </a:lnTo>
                  <a:cubicBezTo>
                    <a:pt x="0" y="7188"/>
                    <a:pt x="416" y="8494"/>
                    <a:pt x="1491" y="9031"/>
                  </a:cubicBezTo>
                  <a:cubicBezTo>
                    <a:pt x="1804" y="9190"/>
                    <a:pt x="2137" y="9266"/>
                    <a:pt x="2465" y="9266"/>
                  </a:cubicBezTo>
                  <a:cubicBezTo>
                    <a:pt x="3247" y="9266"/>
                    <a:pt x="3999" y="8836"/>
                    <a:pt x="4378" y="8079"/>
                  </a:cubicBezTo>
                  <a:lnTo>
                    <a:pt x="7495" y="1951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5"/>
            <p:cNvSpPr/>
            <p:nvPr/>
          </p:nvSpPr>
          <p:spPr>
            <a:xfrm>
              <a:off x="3064575" y="3427696"/>
              <a:ext cx="202886" cy="148326"/>
            </a:xfrm>
            <a:custGeom>
              <a:rect b="b" l="l" r="r" t="t"/>
              <a:pathLst>
                <a:path extrusionOk="0" h="3246" w="4440">
                  <a:moveTo>
                    <a:pt x="600" y="1"/>
                  </a:moveTo>
                  <a:lnTo>
                    <a:pt x="538" y="109"/>
                  </a:lnTo>
                  <a:cubicBezTo>
                    <a:pt x="0" y="1168"/>
                    <a:pt x="416" y="2474"/>
                    <a:pt x="1491" y="3011"/>
                  </a:cubicBezTo>
                  <a:cubicBezTo>
                    <a:pt x="1804" y="3170"/>
                    <a:pt x="2137" y="3246"/>
                    <a:pt x="2465" y="3246"/>
                  </a:cubicBezTo>
                  <a:cubicBezTo>
                    <a:pt x="3247" y="3246"/>
                    <a:pt x="3999" y="2816"/>
                    <a:pt x="4378" y="2059"/>
                  </a:cubicBezTo>
                  <a:lnTo>
                    <a:pt x="4439" y="1952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3" name="Google Shape;513;p45"/>
          <p:cNvGrpSpPr/>
          <p:nvPr/>
        </p:nvGrpSpPr>
        <p:grpSpPr>
          <a:xfrm rot="5400000">
            <a:off x="2967923" y="3530302"/>
            <a:ext cx="2696346" cy="1748995"/>
            <a:chOff x="-5899425" y="-21012"/>
            <a:chExt cx="5217388" cy="3384278"/>
          </a:xfrm>
        </p:grpSpPr>
        <p:sp>
          <p:nvSpPr>
            <p:cNvPr id="514" name="Google Shape;514;p45"/>
            <p:cNvSpPr/>
            <p:nvPr/>
          </p:nvSpPr>
          <p:spPr>
            <a:xfrm>
              <a:off x="-5837576" y="-10316"/>
              <a:ext cx="5155539" cy="3373582"/>
            </a:xfrm>
            <a:custGeom>
              <a:rect b="b" l="l" r="r" t="t"/>
              <a:pathLst>
                <a:path extrusionOk="0" h="53617" w="81938">
                  <a:moveTo>
                    <a:pt x="22285" y="14882"/>
                  </a:moveTo>
                  <a:lnTo>
                    <a:pt x="64691" y="25710"/>
                  </a:lnTo>
                  <a:lnTo>
                    <a:pt x="45907" y="42052"/>
                  </a:lnTo>
                  <a:lnTo>
                    <a:pt x="22285" y="14882"/>
                  </a:lnTo>
                  <a:close/>
                  <a:moveTo>
                    <a:pt x="1" y="0"/>
                  </a:moveTo>
                  <a:lnTo>
                    <a:pt x="1" y="1121"/>
                  </a:lnTo>
                  <a:lnTo>
                    <a:pt x="45646" y="53616"/>
                  </a:lnTo>
                  <a:lnTo>
                    <a:pt x="81938" y="22055"/>
                  </a:lnTo>
                  <a:lnTo>
                    <a:pt x="81938" y="209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5"/>
            <p:cNvSpPr/>
            <p:nvPr/>
          </p:nvSpPr>
          <p:spPr>
            <a:xfrm>
              <a:off x="-5837576" y="-10316"/>
              <a:ext cx="5155539" cy="3303048"/>
            </a:xfrm>
            <a:custGeom>
              <a:rect b="b" l="l" r="r" t="t"/>
              <a:pathLst>
                <a:path extrusionOk="0" h="52496" w="81938">
                  <a:moveTo>
                    <a:pt x="22285" y="13762"/>
                  </a:moveTo>
                  <a:lnTo>
                    <a:pt x="64691" y="24605"/>
                  </a:lnTo>
                  <a:lnTo>
                    <a:pt x="45907" y="40930"/>
                  </a:lnTo>
                  <a:lnTo>
                    <a:pt x="22285" y="13762"/>
                  </a:lnTo>
                  <a:close/>
                  <a:moveTo>
                    <a:pt x="1" y="0"/>
                  </a:moveTo>
                  <a:lnTo>
                    <a:pt x="45646" y="52496"/>
                  </a:lnTo>
                  <a:lnTo>
                    <a:pt x="81938" y="2093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5"/>
            <p:cNvSpPr/>
            <p:nvPr/>
          </p:nvSpPr>
          <p:spPr>
            <a:xfrm>
              <a:off x="-5899425" y="-21012"/>
              <a:ext cx="5059901" cy="1354919"/>
            </a:xfrm>
            <a:custGeom>
              <a:rect b="b" l="l" r="r" t="t"/>
              <a:pathLst>
                <a:path extrusionOk="0" h="21534" w="80418">
                  <a:moveTo>
                    <a:pt x="261" y="1"/>
                  </a:moveTo>
                  <a:lnTo>
                    <a:pt x="1" y="1045"/>
                  </a:lnTo>
                  <a:lnTo>
                    <a:pt x="261" y="1107"/>
                  </a:lnTo>
                  <a:lnTo>
                    <a:pt x="523" y="78"/>
                  </a:lnTo>
                  <a:lnTo>
                    <a:pt x="261" y="1"/>
                  </a:lnTo>
                  <a:close/>
                  <a:moveTo>
                    <a:pt x="3118" y="738"/>
                  </a:moveTo>
                  <a:lnTo>
                    <a:pt x="2858" y="1768"/>
                  </a:lnTo>
                  <a:lnTo>
                    <a:pt x="3103" y="1844"/>
                  </a:lnTo>
                  <a:lnTo>
                    <a:pt x="3380" y="799"/>
                  </a:lnTo>
                  <a:lnTo>
                    <a:pt x="3118" y="738"/>
                  </a:lnTo>
                  <a:close/>
                  <a:moveTo>
                    <a:pt x="5975" y="1460"/>
                  </a:moveTo>
                  <a:lnTo>
                    <a:pt x="5698" y="2505"/>
                  </a:lnTo>
                  <a:lnTo>
                    <a:pt x="5960" y="2566"/>
                  </a:lnTo>
                  <a:lnTo>
                    <a:pt x="6236" y="1537"/>
                  </a:lnTo>
                  <a:lnTo>
                    <a:pt x="5975" y="1460"/>
                  </a:lnTo>
                  <a:close/>
                  <a:moveTo>
                    <a:pt x="8817" y="2198"/>
                  </a:moveTo>
                  <a:lnTo>
                    <a:pt x="8555" y="3226"/>
                  </a:lnTo>
                  <a:lnTo>
                    <a:pt x="8817" y="3303"/>
                  </a:lnTo>
                  <a:lnTo>
                    <a:pt x="9077" y="2259"/>
                  </a:lnTo>
                  <a:lnTo>
                    <a:pt x="8817" y="2198"/>
                  </a:lnTo>
                  <a:close/>
                  <a:moveTo>
                    <a:pt x="11673" y="2919"/>
                  </a:moveTo>
                  <a:lnTo>
                    <a:pt x="11412" y="3963"/>
                  </a:lnTo>
                  <a:lnTo>
                    <a:pt x="11673" y="4025"/>
                  </a:lnTo>
                  <a:lnTo>
                    <a:pt x="11934" y="2996"/>
                  </a:lnTo>
                  <a:lnTo>
                    <a:pt x="11673" y="2919"/>
                  </a:lnTo>
                  <a:close/>
                  <a:moveTo>
                    <a:pt x="14530" y="3656"/>
                  </a:moveTo>
                  <a:lnTo>
                    <a:pt x="14268" y="4686"/>
                  </a:lnTo>
                  <a:lnTo>
                    <a:pt x="14530" y="4762"/>
                  </a:lnTo>
                  <a:lnTo>
                    <a:pt x="14790" y="3717"/>
                  </a:lnTo>
                  <a:lnTo>
                    <a:pt x="14530" y="3656"/>
                  </a:lnTo>
                  <a:close/>
                  <a:moveTo>
                    <a:pt x="17387" y="4379"/>
                  </a:moveTo>
                  <a:lnTo>
                    <a:pt x="17110" y="5423"/>
                  </a:lnTo>
                  <a:lnTo>
                    <a:pt x="17371" y="5484"/>
                  </a:lnTo>
                  <a:lnTo>
                    <a:pt x="17647" y="4455"/>
                  </a:lnTo>
                  <a:lnTo>
                    <a:pt x="17387" y="4379"/>
                  </a:lnTo>
                  <a:close/>
                  <a:moveTo>
                    <a:pt x="20227" y="5116"/>
                  </a:moveTo>
                  <a:lnTo>
                    <a:pt x="19967" y="6144"/>
                  </a:lnTo>
                  <a:lnTo>
                    <a:pt x="20227" y="6222"/>
                  </a:lnTo>
                  <a:lnTo>
                    <a:pt x="20489" y="5177"/>
                  </a:lnTo>
                  <a:lnTo>
                    <a:pt x="20227" y="5116"/>
                  </a:lnTo>
                  <a:close/>
                  <a:moveTo>
                    <a:pt x="23084" y="5837"/>
                  </a:moveTo>
                  <a:lnTo>
                    <a:pt x="22824" y="6881"/>
                  </a:lnTo>
                  <a:lnTo>
                    <a:pt x="23084" y="6943"/>
                  </a:lnTo>
                  <a:lnTo>
                    <a:pt x="23346" y="5914"/>
                  </a:lnTo>
                  <a:lnTo>
                    <a:pt x="23084" y="5837"/>
                  </a:lnTo>
                  <a:close/>
                  <a:moveTo>
                    <a:pt x="25941" y="6574"/>
                  </a:moveTo>
                  <a:lnTo>
                    <a:pt x="25680" y="7604"/>
                  </a:lnTo>
                  <a:lnTo>
                    <a:pt x="25941" y="7680"/>
                  </a:lnTo>
                  <a:lnTo>
                    <a:pt x="26202" y="6636"/>
                  </a:lnTo>
                  <a:lnTo>
                    <a:pt x="25941" y="6574"/>
                  </a:lnTo>
                  <a:close/>
                  <a:moveTo>
                    <a:pt x="28797" y="7297"/>
                  </a:moveTo>
                  <a:lnTo>
                    <a:pt x="28537" y="8341"/>
                  </a:lnTo>
                  <a:lnTo>
                    <a:pt x="28783" y="8402"/>
                  </a:lnTo>
                  <a:lnTo>
                    <a:pt x="29059" y="7373"/>
                  </a:lnTo>
                  <a:lnTo>
                    <a:pt x="28797" y="7297"/>
                  </a:lnTo>
                  <a:close/>
                  <a:moveTo>
                    <a:pt x="31654" y="8034"/>
                  </a:moveTo>
                  <a:lnTo>
                    <a:pt x="31378" y="9062"/>
                  </a:lnTo>
                  <a:lnTo>
                    <a:pt x="31639" y="9140"/>
                  </a:lnTo>
                  <a:lnTo>
                    <a:pt x="31900" y="8095"/>
                  </a:lnTo>
                  <a:lnTo>
                    <a:pt x="31654" y="8034"/>
                  </a:lnTo>
                  <a:close/>
                  <a:moveTo>
                    <a:pt x="34496" y="8755"/>
                  </a:moveTo>
                  <a:lnTo>
                    <a:pt x="34234" y="9799"/>
                  </a:lnTo>
                  <a:lnTo>
                    <a:pt x="34496" y="9861"/>
                  </a:lnTo>
                  <a:lnTo>
                    <a:pt x="34756" y="8832"/>
                  </a:lnTo>
                  <a:lnTo>
                    <a:pt x="34496" y="8755"/>
                  </a:lnTo>
                  <a:close/>
                  <a:moveTo>
                    <a:pt x="37353" y="9492"/>
                  </a:moveTo>
                  <a:lnTo>
                    <a:pt x="37091" y="10522"/>
                  </a:lnTo>
                  <a:lnTo>
                    <a:pt x="37353" y="10598"/>
                  </a:lnTo>
                  <a:lnTo>
                    <a:pt x="37613" y="9554"/>
                  </a:lnTo>
                  <a:lnTo>
                    <a:pt x="37353" y="9492"/>
                  </a:lnTo>
                  <a:close/>
                  <a:moveTo>
                    <a:pt x="40209" y="10215"/>
                  </a:moveTo>
                  <a:lnTo>
                    <a:pt x="39948" y="11259"/>
                  </a:lnTo>
                  <a:lnTo>
                    <a:pt x="40209" y="11321"/>
                  </a:lnTo>
                  <a:lnTo>
                    <a:pt x="40470" y="10291"/>
                  </a:lnTo>
                  <a:lnTo>
                    <a:pt x="40209" y="10215"/>
                  </a:lnTo>
                  <a:close/>
                  <a:moveTo>
                    <a:pt x="43066" y="10952"/>
                  </a:moveTo>
                  <a:lnTo>
                    <a:pt x="42790" y="11980"/>
                  </a:lnTo>
                  <a:lnTo>
                    <a:pt x="43050" y="12058"/>
                  </a:lnTo>
                  <a:lnTo>
                    <a:pt x="43326" y="11013"/>
                  </a:lnTo>
                  <a:lnTo>
                    <a:pt x="43066" y="10952"/>
                  </a:lnTo>
                  <a:close/>
                  <a:moveTo>
                    <a:pt x="45907" y="11673"/>
                  </a:moveTo>
                  <a:lnTo>
                    <a:pt x="45646" y="12718"/>
                  </a:lnTo>
                  <a:lnTo>
                    <a:pt x="45907" y="12779"/>
                  </a:lnTo>
                  <a:lnTo>
                    <a:pt x="46168" y="11751"/>
                  </a:lnTo>
                  <a:lnTo>
                    <a:pt x="45907" y="11673"/>
                  </a:lnTo>
                  <a:close/>
                  <a:moveTo>
                    <a:pt x="48763" y="12410"/>
                  </a:moveTo>
                  <a:lnTo>
                    <a:pt x="48503" y="13440"/>
                  </a:lnTo>
                  <a:lnTo>
                    <a:pt x="48763" y="13516"/>
                  </a:lnTo>
                  <a:lnTo>
                    <a:pt x="49025" y="12472"/>
                  </a:lnTo>
                  <a:lnTo>
                    <a:pt x="48763" y="12410"/>
                  </a:lnTo>
                  <a:close/>
                  <a:moveTo>
                    <a:pt x="51620" y="13133"/>
                  </a:moveTo>
                  <a:lnTo>
                    <a:pt x="51360" y="14177"/>
                  </a:lnTo>
                  <a:lnTo>
                    <a:pt x="51620" y="14239"/>
                  </a:lnTo>
                  <a:lnTo>
                    <a:pt x="51882" y="13209"/>
                  </a:lnTo>
                  <a:lnTo>
                    <a:pt x="51620" y="13133"/>
                  </a:lnTo>
                  <a:close/>
                  <a:moveTo>
                    <a:pt x="54477" y="13870"/>
                  </a:moveTo>
                  <a:lnTo>
                    <a:pt x="54216" y="14898"/>
                  </a:lnTo>
                  <a:lnTo>
                    <a:pt x="54462" y="14976"/>
                  </a:lnTo>
                  <a:lnTo>
                    <a:pt x="54738" y="13932"/>
                  </a:lnTo>
                  <a:lnTo>
                    <a:pt x="54477" y="13870"/>
                  </a:lnTo>
                  <a:close/>
                  <a:moveTo>
                    <a:pt x="57333" y="14591"/>
                  </a:moveTo>
                  <a:lnTo>
                    <a:pt x="57057" y="15636"/>
                  </a:lnTo>
                  <a:lnTo>
                    <a:pt x="57319" y="15697"/>
                  </a:lnTo>
                  <a:lnTo>
                    <a:pt x="57579" y="14669"/>
                  </a:lnTo>
                  <a:lnTo>
                    <a:pt x="57333" y="14591"/>
                  </a:lnTo>
                  <a:close/>
                  <a:moveTo>
                    <a:pt x="60175" y="15329"/>
                  </a:moveTo>
                  <a:lnTo>
                    <a:pt x="59914" y="16358"/>
                  </a:lnTo>
                  <a:lnTo>
                    <a:pt x="60175" y="16434"/>
                  </a:lnTo>
                  <a:lnTo>
                    <a:pt x="60436" y="15390"/>
                  </a:lnTo>
                  <a:lnTo>
                    <a:pt x="60175" y="15329"/>
                  </a:lnTo>
                  <a:close/>
                  <a:moveTo>
                    <a:pt x="63032" y="16051"/>
                  </a:moveTo>
                  <a:lnTo>
                    <a:pt x="62770" y="17095"/>
                  </a:lnTo>
                  <a:lnTo>
                    <a:pt x="63032" y="17157"/>
                  </a:lnTo>
                  <a:lnTo>
                    <a:pt x="63292" y="16127"/>
                  </a:lnTo>
                  <a:lnTo>
                    <a:pt x="63032" y="16051"/>
                  </a:lnTo>
                  <a:close/>
                  <a:moveTo>
                    <a:pt x="65889" y="16788"/>
                  </a:moveTo>
                  <a:lnTo>
                    <a:pt x="65627" y="17817"/>
                  </a:lnTo>
                  <a:lnTo>
                    <a:pt x="65889" y="17894"/>
                  </a:lnTo>
                  <a:lnTo>
                    <a:pt x="66149" y="16850"/>
                  </a:lnTo>
                  <a:lnTo>
                    <a:pt x="65889" y="16788"/>
                  </a:lnTo>
                  <a:close/>
                  <a:moveTo>
                    <a:pt x="68745" y="17509"/>
                  </a:moveTo>
                  <a:lnTo>
                    <a:pt x="68469" y="18554"/>
                  </a:lnTo>
                  <a:lnTo>
                    <a:pt x="68729" y="18615"/>
                  </a:lnTo>
                  <a:lnTo>
                    <a:pt x="69006" y="17587"/>
                  </a:lnTo>
                  <a:lnTo>
                    <a:pt x="68745" y="17509"/>
                  </a:lnTo>
                  <a:close/>
                  <a:moveTo>
                    <a:pt x="71586" y="18247"/>
                  </a:moveTo>
                  <a:lnTo>
                    <a:pt x="71326" y="19276"/>
                  </a:lnTo>
                  <a:lnTo>
                    <a:pt x="71586" y="19352"/>
                  </a:lnTo>
                  <a:lnTo>
                    <a:pt x="71848" y="18308"/>
                  </a:lnTo>
                  <a:lnTo>
                    <a:pt x="71586" y="18247"/>
                  </a:lnTo>
                  <a:close/>
                  <a:moveTo>
                    <a:pt x="74443" y="18969"/>
                  </a:moveTo>
                  <a:lnTo>
                    <a:pt x="74182" y="20013"/>
                  </a:lnTo>
                  <a:lnTo>
                    <a:pt x="74443" y="20075"/>
                  </a:lnTo>
                  <a:lnTo>
                    <a:pt x="74704" y="19045"/>
                  </a:lnTo>
                  <a:lnTo>
                    <a:pt x="74443" y="18969"/>
                  </a:lnTo>
                  <a:close/>
                  <a:moveTo>
                    <a:pt x="77299" y="19706"/>
                  </a:moveTo>
                  <a:lnTo>
                    <a:pt x="77039" y="20735"/>
                  </a:lnTo>
                  <a:lnTo>
                    <a:pt x="77299" y="20812"/>
                  </a:lnTo>
                  <a:lnTo>
                    <a:pt x="77561" y="19768"/>
                  </a:lnTo>
                  <a:lnTo>
                    <a:pt x="77299" y="19706"/>
                  </a:lnTo>
                  <a:close/>
                  <a:moveTo>
                    <a:pt x="80156" y="20428"/>
                  </a:moveTo>
                  <a:lnTo>
                    <a:pt x="79880" y="21472"/>
                  </a:lnTo>
                  <a:lnTo>
                    <a:pt x="80141" y="21533"/>
                  </a:lnTo>
                  <a:lnTo>
                    <a:pt x="80418" y="20505"/>
                  </a:lnTo>
                  <a:lnTo>
                    <a:pt x="80156" y="2042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7" name="Google Shape;517;p45"/>
          <p:cNvSpPr/>
          <p:nvPr/>
        </p:nvSpPr>
        <p:spPr>
          <a:xfrm flipH="1" rot="-9900064">
            <a:off x="7179770" y="-1048506"/>
            <a:ext cx="1805459" cy="1895898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5"/>
          <p:cNvSpPr/>
          <p:nvPr/>
        </p:nvSpPr>
        <p:spPr>
          <a:xfrm flipH="1" rot="-9900064">
            <a:off x="6382620" y="3939769"/>
            <a:ext cx="1805459" cy="1895898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9" name="Google Shape;519;p45"/>
          <p:cNvGrpSpPr/>
          <p:nvPr/>
        </p:nvGrpSpPr>
        <p:grpSpPr>
          <a:xfrm rot="10800000">
            <a:off x="7182011" y="-850064"/>
            <a:ext cx="1262204" cy="2374800"/>
            <a:chOff x="3064575" y="826775"/>
            <a:chExt cx="1461223" cy="2749247"/>
          </a:xfrm>
        </p:grpSpPr>
        <p:sp>
          <p:nvSpPr>
            <p:cNvPr id="520" name="Google Shape;520;p45"/>
            <p:cNvSpPr/>
            <p:nvPr/>
          </p:nvSpPr>
          <p:spPr>
            <a:xfrm>
              <a:off x="3064575" y="826775"/>
              <a:ext cx="1461189" cy="2749194"/>
            </a:xfrm>
            <a:custGeom>
              <a:rect b="b" l="l" r="r" t="t"/>
              <a:pathLst>
                <a:path extrusionOk="0" h="60164" w="31977">
                  <a:moveTo>
                    <a:pt x="31977" y="0"/>
                  </a:moveTo>
                  <a:lnTo>
                    <a:pt x="26801" y="5406"/>
                  </a:lnTo>
                  <a:lnTo>
                    <a:pt x="538" y="57027"/>
                  </a:lnTo>
                  <a:cubicBezTo>
                    <a:pt x="0" y="58086"/>
                    <a:pt x="416" y="59392"/>
                    <a:pt x="1491" y="59929"/>
                  </a:cubicBezTo>
                  <a:cubicBezTo>
                    <a:pt x="1804" y="60088"/>
                    <a:pt x="2137" y="60164"/>
                    <a:pt x="2465" y="60164"/>
                  </a:cubicBezTo>
                  <a:cubicBezTo>
                    <a:pt x="3247" y="60164"/>
                    <a:pt x="3999" y="59734"/>
                    <a:pt x="4378" y="58977"/>
                  </a:cubicBezTo>
                  <a:lnTo>
                    <a:pt x="30641" y="7372"/>
                  </a:lnTo>
                  <a:lnTo>
                    <a:pt x="31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4426822" y="826775"/>
              <a:ext cx="98975" cy="140375"/>
            </a:xfrm>
            <a:custGeom>
              <a:rect b="b" l="l" r="r" t="t"/>
              <a:pathLst>
                <a:path extrusionOk="0" h="3072" w="2166">
                  <a:moveTo>
                    <a:pt x="2166" y="0"/>
                  </a:moveTo>
                  <a:lnTo>
                    <a:pt x="1" y="2258"/>
                  </a:lnTo>
                  <a:lnTo>
                    <a:pt x="1613" y="3072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5"/>
            <p:cNvSpPr/>
            <p:nvPr/>
          </p:nvSpPr>
          <p:spPr>
            <a:xfrm>
              <a:off x="3064575" y="1073807"/>
              <a:ext cx="1400140" cy="2502167"/>
            </a:xfrm>
            <a:custGeom>
              <a:rect b="b" l="l" r="r" t="t"/>
              <a:pathLst>
                <a:path extrusionOk="0" h="54758" w="30641">
                  <a:moveTo>
                    <a:pt x="26801" y="0"/>
                  </a:moveTo>
                  <a:lnTo>
                    <a:pt x="538" y="51621"/>
                  </a:lnTo>
                  <a:cubicBezTo>
                    <a:pt x="0" y="52680"/>
                    <a:pt x="416" y="53986"/>
                    <a:pt x="1491" y="54523"/>
                  </a:cubicBezTo>
                  <a:cubicBezTo>
                    <a:pt x="1804" y="54682"/>
                    <a:pt x="2137" y="54758"/>
                    <a:pt x="2465" y="54758"/>
                  </a:cubicBezTo>
                  <a:cubicBezTo>
                    <a:pt x="3247" y="54758"/>
                    <a:pt x="3999" y="54328"/>
                    <a:pt x="4378" y="53571"/>
                  </a:cubicBezTo>
                  <a:lnTo>
                    <a:pt x="30641" y="1966"/>
                  </a:lnTo>
                  <a:lnTo>
                    <a:pt x="268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5"/>
            <p:cNvSpPr/>
            <p:nvPr/>
          </p:nvSpPr>
          <p:spPr>
            <a:xfrm>
              <a:off x="3112282" y="1099808"/>
              <a:ext cx="1301211" cy="2467484"/>
            </a:xfrm>
            <a:custGeom>
              <a:rect b="b" l="l" r="r" t="t"/>
              <a:pathLst>
                <a:path extrusionOk="0" h="53999" w="28476">
                  <a:moveTo>
                    <a:pt x="26878" y="0"/>
                  </a:moveTo>
                  <a:lnTo>
                    <a:pt x="615" y="51619"/>
                  </a:lnTo>
                  <a:cubicBezTo>
                    <a:pt x="78" y="52680"/>
                    <a:pt x="1" y="53724"/>
                    <a:pt x="447" y="53954"/>
                  </a:cubicBezTo>
                  <a:cubicBezTo>
                    <a:pt x="503" y="53984"/>
                    <a:pt x="565" y="53999"/>
                    <a:pt x="632" y="53999"/>
                  </a:cubicBezTo>
                  <a:cubicBezTo>
                    <a:pt x="1080" y="53999"/>
                    <a:pt x="1745" y="53355"/>
                    <a:pt x="2212" y="52434"/>
                  </a:cubicBezTo>
                  <a:lnTo>
                    <a:pt x="28475" y="830"/>
                  </a:lnTo>
                  <a:lnTo>
                    <a:pt x="268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5"/>
            <p:cNvSpPr/>
            <p:nvPr/>
          </p:nvSpPr>
          <p:spPr>
            <a:xfrm>
              <a:off x="3064575" y="3152607"/>
              <a:ext cx="342530" cy="423410"/>
            </a:xfrm>
            <a:custGeom>
              <a:rect b="b" l="l" r="r" t="t"/>
              <a:pathLst>
                <a:path extrusionOk="0" h="9266" w="7496">
                  <a:moveTo>
                    <a:pt x="3656" y="0"/>
                  </a:moveTo>
                  <a:lnTo>
                    <a:pt x="538" y="6129"/>
                  </a:lnTo>
                  <a:cubicBezTo>
                    <a:pt x="0" y="7188"/>
                    <a:pt x="416" y="8494"/>
                    <a:pt x="1491" y="9031"/>
                  </a:cubicBezTo>
                  <a:cubicBezTo>
                    <a:pt x="1804" y="9190"/>
                    <a:pt x="2137" y="9266"/>
                    <a:pt x="2465" y="9266"/>
                  </a:cubicBezTo>
                  <a:cubicBezTo>
                    <a:pt x="3247" y="9266"/>
                    <a:pt x="3999" y="8836"/>
                    <a:pt x="4378" y="8079"/>
                  </a:cubicBezTo>
                  <a:lnTo>
                    <a:pt x="7495" y="1951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5"/>
            <p:cNvSpPr/>
            <p:nvPr/>
          </p:nvSpPr>
          <p:spPr>
            <a:xfrm>
              <a:off x="3064575" y="3427696"/>
              <a:ext cx="202886" cy="148326"/>
            </a:xfrm>
            <a:custGeom>
              <a:rect b="b" l="l" r="r" t="t"/>
              <a:pathLst>
                <a:path extrusionOk="0" h="3246" w="4440">
                  <a:moveTo>
                    <a:pt x="600" y="1"/>
                  </a:moveTo>
                  <a:lnTo>
                    <a:pt x="538" y="109"/>
                  </a:lnTo>
                  <a:cubicBezTo>
                    <a:pt x="0" y="1168"/>
                    <a:pt x="416" y="2474"/>
                    <a:pt x="1491" y="3011"/>
                  </a:cubicBezTo>
                  <a:cubicBezTo>
                    <a:pt x="1804" y="3170"/>
                    <a:pt x="2137" y="3246"/>
                    <a:pt x="2465" y="3246"/>
                  </a:cubicBezTo>
                  <a:cubicBezTo>
                    <a:pt x="3247" y="3246"/>
                    <a:pt x="3999" y="2816"/>
                    <a:pt x="4378" y="2059"/>
                  </a:cubicBezTo>
                  <a:lnTo>
                    <a:pt x="4439" y="1952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26" name="Google Shape;526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95553" y="315475"/>
            <a:ext cx="804402" cy="90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5400000">
            <a:off x="5141478" y="3951225"/>
            <a:ext cx="804402" cy="907151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5"/>
          <p:cNvSpPr/>
          <p:nvPr/>
        </p:nvSpPr>
        <p:spPr>
          <a:xfrm>
            <a:off x="2220525" y="2869525"/>
            <a:ext cx="600220" cy="367951"/>
          </a:xfrm>
          <a:custGeom>
            <a:rect b="b" l="l" r="r" t="t"/>
            <a:pathLst>
              <a:path extrusionOk="0" h="27135" w="44264">
                <a:moveTo>
                  <a:pt x="37402" y="1310"/>
                </a:moveTo>
                <a:cubicBezTo>
                  <a:pt x="39184" y="1310"/>
                  <a:pt x="40712" y="2219"/>
                  <a:pt x="41499" y="3897"/>
                </a:cubicBezTo>
                <a:cubicBezTo>
                  <a:pt x="42758" y="6555"/>
                  <a:pt x="41622" y="9733"/>
                  <a:pt x="38965" y="10993"/>
                </a:cubicBezTo>
                <a:lnTo>
                  <a:pt x="8570" y="25337"/>
                </a:lnTo>
                <a:cubicBezTo>
                  <a:pt x="7898" y="25656"/>
                  <a:pt x="7190" y="25807"/>
                  <a:pt x="6498" y="25807"/>
                </a:cubicBezTo>
                <a:cubicBezTo>
                  <a:pt x="4823" y="25807"/>
                  <a:pt x="3248" y="24920"/>
                  <a:pt x="2519" y="23387"/>
                </a:cubicBezTo>
                <a:cubicBezTo>
                  <a:pt x="1505" y="21221"/>
                  <a:pt x="2550" y="18565"/>
                  <a:pt x="4854" y="17474"/>
                </a:cubicBezTo>
                <a:lnTo>
                  <a:pt x="27231" y="6907"/>
                </a:lnTo>
                <a:cubicBezTo>
                  <a:pt x="27768" y="6661"/>
                  <a:pt x="28337" y="6539"/>
                  <a:pt x="28890" y="6539"/>
                </a:cubicBezTo>
                <a:cubicBezTo>
                  <a:pt x="30226" y="6539"/>
                  <a:pt x="31470" y="7245"/>
                  <a:pt x="32054" y="8474"/>
                </a:cubicBezTo>
                <a:cubicBezTo>
                  <a:pt x="32867" y="10194"/>
                  <a:pt x="32038" y="12313"/>
                  <a:pt x="30195" y="13189"/>
                </a:cubicBezTo>
                <a:lnTo>
                  <a:pt x="8525" y="23418"/>
                </a:lnTo>
                <a:lnTo>
                  <a:pt x="9078" y="24616"/>
                </a:lnTo>
                <a:lnTo>
                  <a:pt x="30748" y="14371"/>
                </a:lnTo>
                <a:cubicBezTo>
                  <a:pt x="33252" y="13189"/>
                  <a:pt x="34373" y="10286"/>
                  <a:pt x="33252" y="7906"/>
                </a:cubicBezTo>
                <a:cubicBezTo>
                  <a:pt x="32450" y="6210"/>
                  <a:pt x="30717" y="5225"/>
                  <a:pt x="28884" y="5225"/>
                </a:cubicBezTo>
                <a:cubicBezTo>
                  <a:pt x="28293" y="5225"/>
                  <a:pt x="27692" y="5327"/>
                  <a:pt x="27109" y="5541"/>
                </a:cubicBezTo>
                <a:lnTo>
                  <a:pt x="34696" y="1962"/>
                </a:lnTo>
                <a:cubicBezTo>
                  <a:pt x="35621" y="1522"/>
                  <a:pt x="36541" y="1310"/>
                  <a:pt x="37402" y="1310"/>
                </a:cubicBezTo>
                <a:close/>
                <a:moveTo>
                  <a:pt x="37377" y="0"/>
                </a:moveTo>
                <a:cubicBezTo>
                  <a:pt x="36328" y="0"/>
                  <a:pt x="35221" y="248"/>
                  <a:pt x="34127" y="764"/>
                </a:cubicBezTo>
                <a:lnTo>
                  <a:pt x="16419" y="9119"/>
                </a:lnTo>
                <a:lnTo>
                  <a:pt x="16972" y="10302"/>
                </a:lnTo>
                <a:lnTo>
                  <a:pt x="4301" y="16276"/>
                </a:lnTo>
                <a:cubicBezTo>
                  <a:pt x="1321" y="17689"/>
                  <a:pt x="0" y="21129"/>
                  <a:pt x="1337" y="23955"/>
                </a:cubicBezTo>
                <a:cubicBezTo>
                  <a:pt x="2273" y="25968"/>
                  <a:pt x="4331" y="27135"/>
                  <a:pt x="6498" y="27135"/>
                </a:cubicBezTo>
                <a:cubicBezTo>
                  <a:pt x="7372" y="27135"/>
                  <a:pt x="8279" y="26935"/>
                  <a:pt x="9139" y="26535"/>
                </a:cubicBezTo>
                <a:lnTo>
                  <a:pt x="39518" y="12191"/>
                </a:lnTo>
                <a:cubicBezTo>
                  <a:pt x="42836" y="10624"/>
                  <a:pt x="44263" y="6647"/>
                  <a:pt x="42697" y="3344"/>
                </a:cubicBezTo>
                <a:cubicBezTo>
                  <a:pt x="41685" y="1184"/>
                  <a:pt x="39669" y="0"/>
                  <a:pt x="3737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9" name="Google Shape;529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2095101">
            <a:off x="6256934" y="4308373"/>
            <a:ext cx="2056826" cy="231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5"/>
          <p:cNvPicPr preferRelativeResize="0"/>
          <p:nvPr/>
        </p:nvPicPr>
        <p:blipFill rotWithShape="1">
          <a:blip r:embed="rId14">
            <a:alphaModFix/>
          </a:blip>
          <a:srcRect b="1671" l="43068" r="16631" t="0"/>
          <a:stretch/>
        </p:blipFill>
        <p:spPr>
          <a:xfrm rot="5400000">
            <a:off x="1286326" y="-483201"/>
            <a:ext cx="779323" cy="21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5"/>
          <p:cNvSpPr/>
          <p:nvPr/>
        </p:nvSpPr>
        <p:spPr>
          <a:xfrm flipH="1" rot="-9900064">
            <a:off x="986332" y="1068394"/>
            <a:ext cx="1805459" cy="1895898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2" name="Google Shape;532;p4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994811" y="60137"/>
            <a:ext cx="525599" cy="152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5"/>
          <p:cNvPicPr preferRelativeResize="0"/>
          <p:nvPr/>
        </p:nvPicPr>
        <p:blipFill rotWithShape="1">
          <a:blip r:embed="rId6">
            <a:alphaModFix/>
          </a:blip>
          <a:srcRect b="44534" l="0" r="0" t="6597"/>
          <a:stretch/>
        </p:blipFill>
        <p:spPr>
          <a:xfrm rot="5400000">
            <a:off x="253881" y="2645014"/>
            <a:ext cx="2049152" cy="112932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45"/>
          <p:cNvSpPr/>
          <p:nvPr/>
        </p:nvSpPr>
        <p:spPr>
          <a:xfrm rot="4499869">
            <a:off x="6999748" y="2028375"/>
            <a:ext cx="600205" cy="367942"/>
          </a:xfrm>
          <a:custGeom>
            <a:rect b="b" l="l" r="r" t="t"/>
            <a:pathLst>
              <a:path extrusionOk="0" h="27135" w="44264">
                <a:moveTo>
                  <a:pt x="37402" y="1310"/>
                </a:moveTo>
                <a:cubicBezTo>
                  <a:pt x="39184" y="1310"/>
                  <a:pt x="40712" y="2219"/>
                  <a:pt x="41499" y="3897"/>
                </a:cubicBezTo>
                <a:cubicBezTo>
                  <a:pt x="42758" y="6555"/>
                  <a:pt x="41622" y="9733"/>
                  <a:pt x="38965" y="10993"/>
                </a:cubicBezTo>
                <a:lnTo>
                  <a:pt x="8570" y="25337"/>
                </a:lnTo>
                <a:cubicBezTo>
                  <a:pt x="7898" y="25656"/>
                  <a:pt x="7190" y="25807"/>
                  <a:pt x="6498" y="25807"/>
                </a:cubicBezTo>
                <a:cubicBezTo>
                  <a:pt x="4823" y="25807"/>
                  <a:pt x="3248" y="24920"/>
                  <a:pt x="2519" y="23387"/>
                </a:cubicBezTo>
                <a:cubicBezTo>
                  <a:pt x="1505" y="21221"/>
                  <a:pt x="2550" y="18565"/>
                  <a:pt x="4854" y="17474"/>
                </a:cubicBezTo>
                <a:lnTo>
                  <a:pt x="27231" y="6907"/>
                </a:lnTo>
                <a:cubicBezTo>
                  <a:pt x="27768" y="6661"/>
                  <a:pt x="28337" y="6539"/>
                  <a:pt x="28890" y="6539"/>
                </a:cubicBezTo>
                <a:cubicBezTo>
                  <a:pt x="30226" y="6539"/>
                  <a:pt x="31470" y="7245"/>
                  <a:pt x="32054" y="8474"/>
                </a:cubicBezTo>
                <a:cubicBezTo>
                  <a:pt x="32867" y="10194"/>
                  <a:pt x="32038" y="12313"/>
                  <a:pt x="30195" y="13189"/>
                </a:cubicBezTo>
                <a:lnTo>
                  <a:pt x="8525" y="23418"/>
                </a:lnTo>
                <a:lnTo>
                  <a:pt x="9078" y="24616"/>
                </a:lnTo>
                <a:lnTo>
                  <a:pt x="30748" y="14371"/>
                </a:lnTo>
                <a:cubicBezTo>
                  <a:pt x="33252" y="13189"/>
                  <a:pt x="34373" y="10286"/>
                  <a:pt x="33252" y="7906"/>
                </a:cubicBezTo>
                <a:cubicBezTo>
                  <a:pt x="32450" y="6210"/>
                  <a:pt x="30717" y="5225"/>
                  <a:pt x="28884" y="5225"/>
                </a:cubicBezTo>
                <a:cubicBezTo>
                  <a:pt x="28293" y="5225"/>
                  <a:pt x="27692" y="5327"/>
                  <a:pt x="27109" y="5541"/>
                </a:cubicBezTo>
                <a:lnTo>
                  <a:pt x="34696" y="1962"/>
                </a:lnTo>
                <a:cubicBezTo>
                  <a:pt x="35621" y="1522"/>
                  <a:pt x="36541" y="1310"/>
                  <a:pt x="37402" y="1310"/>
                </a:cubicBezTo>
                <a:close/>
                <a:moveTo>
                  <a:pt x="37377" y="0"/>
                </a:moveTo>
                <a:cubicBezTo>
                  <a:pt x="36328" y="0"/>
                  <a:pt x="35221" y="248"/>
                  <a:pt x="34127" y="764"/>
                </a:cubicBezTo>
                <a:lnTo>
                  <a:pt x="16419" y="9119"/>
                </a:lnTo>
                <a:lnTo>
                  <a:pt x="16972" y="10302"/>
                </a:lnTo>
                <a:lnTo>
                  <a:pt x="4301" y="16276"/>
                </a:lnTo>
                <a:cubicBezTo>
                  <a:pt x="1321" y="17689"/>
                  <a:pt x="0" y="21129"/>
                  <a:pt x="1337" y="23955"/>
                </a:cubicBezTo>
                <a:cubicBezTo>
                  <a:pt x="2273" y="25968"/>
                  <a:pt x="4331" y="27135"/>
                  <a:pt x="6498" y="27135"/>
                </a:cubicBezTo>
                <a:cubicBezTo>
                  <a:pt x="7372" y="27135"/>
                  <a:pt x="8279" y="26935"/>
                  <a:pt x="9139" y="26535"/>
                </a:cubicBezTo>
                <a:lnTo>
                  <a:pt x="39518" y="12191"/>
                </a:lnTo>
                <a:cubicBezTo>
                  <a:pt x="42836" y="10624"/>
                  <a:pt x="44263" y="6647"/>
                  <a:pt x="42697" y="3344"/>
                </a:cubicBezTo>
                <a:cubicBezTo>
                  <a:pt x="41685" y="1184"/>
                  <a:pt x="39669" y="0"/>
                  <a:pt x="373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5" name="Google Shape;535;p45"/>
          <p:cNvGrpSpPr/>
          <p:nvPr/>
        </p:nvGrpSpPr>
        <p:grpSpPr>
          <a:xfrm>
            <a:off x="831004" y="3413348"/>
            <a:ext cx="1262204" cy="2374800"/>
            <a:chOff x="3064575" y="826775"/>
            <a:chExt cx="1461223" cy="2749247"/>
          </a:xfrm>
        </p:grpSpPr>
        <p:sp>
          <p:nvSpPr>
            <p:cNvPr id="536" name="Google Shape;536;p45"/>
            <p:cNvSpPr/>
            <p:nvPr/>
          </p:nvSpPr>
          <p:spPr>
            <a:xfrm>
              <a:off x="3064575" y="826775"/>
              <a:ext cx="1461189" cy="2749194"/>
            </a:xfrm>
            <a:custGeom>
              <a:rect b="b" l="l" r="r" t="t"/>
              <a:pathLst>
                <a:path extrusionOk="0" h="60164" w="31977">
                  <a:moveTo>
                    <a:pt x="31977" y="0"/>
                  </a:moveTo>
                  <a:lnTo>
                    <a:pt x="26801" y="5406"/>
                  </a:lnTo>
                  <a:lnTo>
                    <a:pt x="538" y="57027"/>
                  </a:lnTo>
                  <a:cubicBezTo>
                    <a:pt x="0" y="58086"/>
                    <a:pt x="416" y="59392"/>
                    <a:pt x="1491" y="59929"/>
                  </a:cubicBezTo>
                  <a:cubicBezTo>
                    <a:pt x="1804" y="60088"/>
                    <a:pt x="2137" y="60164"/>
                    <a:pt x="2465" y="60164"/>
                  </a:cubicBezTo>
                  <a:cubicBezTo>
                    <a:pt x="3247" y="60164"/>
                    <a:pt x="3999" y="59734"/>
                    <a:pt x="4378" y="58977"/>
                  </a:cubicBezTo>
                  <a:lnTo>
                    <a:pt x="30641" y="7372"/>
                  </a:lnTo>
                  <a:lnTo>
                    <a:pt x="31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5"/>
            <p:cNvSpPr/>
            <p:nvPr/>
          </p:nvSpPr>
          <p:spPr>
            <a:xfrm>
              <a:off x="4426822" y="826775"/>
              <a:ext cx="98975" cy="140375"/>
            </a:xfrm>
            <a:custGeom>
              <a:rect b="b" l="l" r="r" t="t"/>
              <a:pathLst>
                <a:path extrusionOk="0" h="3072" w="2166">
                  <a:moveTo>
                    <a:pt x="2166" y="0"/>
                  </a:moveTo>
                  <a:lnTo>
                    <a:pt x="1" y="2258"/>
                  </a:lnTo>
                  <a:lnTo>
                    <a:pt x="1613" y="3072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5"/>
            <p:cNvSpPr/>
            <p:nvPr/>
          </p:nvSpPr>
          <p:spPr>
            <a:xfrm>
              <a:off x="3064575" y="1073807"/>
              <a:ext cx="1400140" cy="2502167"/>
            </a:xfrm>
            <a:custGeom>
              <a:rect b="b" l="l" r="r" t="t"/>
              <a:pathLst>
                <a:path extrusionOk="0" h="54758" w="30641">
                  <a:moveTo>
                    <a:pt x="26801" y="0"/>
                  </a:moveTo>
                  <a:lnTo>
                    <a:pt x="538" y="51621"/>
                  </a:lnTo>
                  <a:cubicBezTo>
                    <a:pt x="0" y="52680"/>
                    <a:pt x="416" y="53986"/>
                    <a:pt x="1491" y="54523"/>
                  </a:cubicBezTo>
                  <a:cubicBezTo>
                    <a:pt x="1804" y="54682"/>
                    <a:pt x="2137" y="54758"/>
                    <a:pt x="2465" y="54758"/>
                  </a:cubicBezTo>
                  <a:cubicBezTo>
                    <a:pt x="3247" y="54758"/>
                    <a:pt x="3999" y="54328"/>
                    <a:pt x="4378" y="53571"/>
                  </a:cubicBezTo>
                  <a:lnTo>
                    <a:pt x="30641" y="1966"/>
                  </a:lnTo>
                  <a:lnTo>
                    <a:pt x="268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5"/>
            <p:cNvSpPr/>
            <p:nvPr/>
          </p:nvSpPr>
          <p:spPr>
            <a:xfrm>
              <a:off x="3112282" y="1099808"/>
              <a:ext cx="1301211" cy="2467484"/>
            </a:xfrm>
            <a:custGeom>
              <a:rect b="b" l="l" r="r" t="t"/>
              <a:pathLst>
                <a:path extrusionOk="0" h="53999" w="28476">
                  <a:moveTo>
                    <a:pt x="26878" y="0"/>
                  </a:moveTo>
                  <a:lnTo>
                    <a:pt x="615" y="51619"/>
                  </a:lnTo>
                  <a:cubicBezTo>
                    <a:pt x="78" y="52680"/>
                    <a:pt x="1" y="53724"/>
                    <a:pt x="447" y="53954"/>
                  </a:cubicBezTo>
                  <a:cubicBezTo>
                    <a:pt x="503" y="53984"/>
                    <a:pt x="565" y="53999"/>
                    <a:pt x="632" y="53999"/>
                  </a:cubicBezTo>
                  <a:cubicBezTo>
                    <a:pt x="1080" y="53999"/>
                    <a:pt x="1745" y="53355"/>
                    <a:pt x="2212" y="52434"/>
                  </a:cubicBezTo>
                  <a:lnTo>
                    <a:pt x="28475" y="830"/>
                  </a:lnTo>
                  <a:lnTo>
                    <a:pt x="268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5"/>
            <p:cNvSpPr/>
            <p:nvPr/>
          </p:nvSpPr>
          <p:spPr>
            <a:xfrm>
              <a:off x="3064575" y="3152607"/>
              <a:ext cx="342530" cy="423410"/>
            </a:xfrm>
            <a:custGeom>
              <a:rect b="b" l="l" r="r" t="t"/>
              <a:pathLst>
                <a:path extrusionOk="0" h="9266" w="7496">
                  <a:moveTo>
                    <a:pt x="3656" y="0"/>
                  </a:moveTo>
                  <a:lnTo>
                    <a:pt x="538" y="6129"/>
                  </a:lnTo>
                  <a:cubicBezTo>
                    <a:pt x="0" y="7188"/>
                    <a:pt x="416" y="8494"/>
                    <a:pt x="1491" y="9031"/>
                  </a:cubicBezTo>
                  <a:cubicBezTo>
                    <a:pt x="1804" y="9190"/>
                    <a:pt x="2137" y="9266"/>
                    <a:pt x="2465" y="9266"/>
                  </a:cubicBezTo>
                  <a:cubicBezTo>
                    <a:pt x="3247" y="9266"/>
                    <a:pt x="3999" y="8836"/>
                    <a:pt x="4378" y="8079"/>
                  </a:cubicBezTo>
                  <a:lnTo>
                    <a:pt x="7495" y="1951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5"/>
            <p:cNvSpPr/>
            <p:nvPr/>
          </p:nvSpPr>
          <p:spPr>
            <a:xfrm>
              <a:off x="3064575" y="3427696"/>
              <a:ext cx="202886" cy="148326"/>
            </a:xfrm>
            <a:custGeom>
              <a:rect b="b" l="l" r="r" t="t"/>
              <a:pathLst>
                <a:path extrusionOk="0" h="3246" w="4440">
                  <a:moveTo>
                    <a:pt x="600" y="1"/>
                  </a:moveTo>
                  <a:lnTo>
                    <a:pt x="538" y="109"/>
                  </a:lnTo>
                  <a:cubicBezTo>
                    <a:pt x="0" y="1168"/>
                    <a:pt x="416" y="2474"/>
                    <a:pt x="1491" y="3011"/>
                  </a:cubicBezTo>
                  <a:cubicBezTo>
                    <a:pt x="1804" y="3170"/>
                    <a:pt x="2137" y="3246"/>
                    <a:pt x="2465" y="3246"/>
                  </a:cubicBezTo>
                  <a:cubicBezTo>
                    <a:pt x="3247" y="3246"/>
                    <a:pt x="3999" y="2816"/>
                    <a:pt x="4378" y="2059"/>
                  </a:cubicBezTo>
                  <a:lnTo>
                    <a:pt x="4439" y="1952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157" y="-70925"/>
            <a:ext cx="9404314" cy="5285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5" name="Google Shape;545;p46"/>
          <p:cNvGrpSpPr/>
          <p:nvPr/>
        </p:nvGrpSpPr>
        <p:grpSpPr>
          <a:xfrm>
            <a:off x="-1012600" y="-111338"/>
            <a:ext cx="9507915" cy="5407235"/>
            <a:chOff x="-1012600" y="-111338"/>
            <a:chExt cx="9507915" cy="5407235"/>
          </a:xfrm>
        </p:grpSpPr>
        <p:pic>
          <p:nvPicPr>
            <p:cNvPr id="546" name="Google Shape;546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85251" y="2917228"/>
              <a:ext cx="1205375" cy="13593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7" name="Google Shape;547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2357398" y="2022519"/>
              <a:ext cx="2049152" cy="23108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46"/>
            <p:cNvPicPr preferRelativeResize="0"/>
            <p:nvPr/>
          </p:nvPicPr>
          <p:blipFill rotWithShape="1">
            <a:blip r:embed="rId6">
              <a:alphaModFix/>
            </a:blip>
            <a:srcRect b="6741" l="29676" r="0" t="25295"/>
            <a:stretch/>
          </p:blipFill>
          <p:spPr>
            <a:xfrm>
              <a:off x="341478" y="262419"/>
              <a:ext cx="2503774" cy="2728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46"/>
            <p:cNvPicPr preferRelativeResize="0"/>
            <p:nvPr/>
          </p:nvPicPr>
          <p:blipFill rotWithShape="1">
            <a:blip r:embed="rId7">
              <a:alphaModFix/>
            </a:blip>
            <a:srcRect b="18699" l="42804" r="0" t="0"/>
            <a:stretch/>
          </p:blipFill>
          <p:spPr>
            <a:xfrm>
              <a:off x="361945" y="2938216"/>
              <a:ext cx="1205375" cy="193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0" name="Google Shape;550;p46"/>
            <p:cNvSpPr/>
            <p:nvPr/>
          </p:nvSpPr>
          <p:spPr>
            <a:xfrm>
              <a:off x="5579925" y="3939025"/>
              <a:ext cx="600220" cy="367951"/>
            </a:xfrm>
            <a:custGeom>
              <a:rect b="b" l="l" r="r" t="t"/>
              <a:pathLst>
                <a:path extrusionOk="0" h="27135" w="44264">
                  <a:moveTo>
                    <a:pt x="37402" y="1310"/>
                  </a:moveTo>
                  <a:cubicBezTo>
                    <a:pt x="39184" y="1310"/>
                    <a:pt x="40712" y="2219"/>
                    <a:pt x="41499" y="3897"/>
                  </a:cubicBezTo>
                  <a:cubicBezTo>
                    <a:pt x="42758" y="6555"/>
                    <a:pt x="41622" y="9733"/>
                    <a:pt x="38965" y="10993"/>
                  </a:cubicBezTo>
                  <a:lnTo>
                    <a:pt x="8570" y="25337"/>
                  </a:lnTo>
                  <a:cubicBezTo>
                    <a:pt x="7898" y="25656"/>
                    <a:pt x="7190" y="25807"/>
                    <a:pt x="6498" y="25807"/>
                  </a:cubicBezTo>
                  <a:cubicBezTo>
                    <a:pt x="4823" y="25807"/>
                    <a:pt x="3248" y="24920"/>
                    <a:pt x="2519" y="23387"/>
                  </a:cubicBezTo>
                  <a:cubicBezTo>
                    <a:pt x="1505" y="21221"/>
                    <a:pt x="2550" y="18565"/>
                    <a:pt x="4854" y="17474"/>
                  </a:cubicBezTo>
                  <a:lnTo>
                    <a:pt x="27231" y="6907"/>
                  </a:lnTo>
                  <a:cubicBezTo>
                    <a:pt x="27768" y="6661"/>
                    <a:pt x="28337" y="6539"/>
                    <a:pt x="28890" y="6539"/>
                  </a:cubicBezTo>
                  <a:cubicBezTo>
                    <a:pt x="30226" y="6539"/>
                    <a:pt x="31470" y="7245"/>
                    <a:pt x="32054" y="8474"/>
                  </a:cubicBezTo>
                  <a:cubicBezTo>
                    <a:pt x="32867" y="10194"/>
                    <a:pt x="32038" y="12313"/>
                    <a:pt x="30195" y="13189"/>
                  </a:cubicBezTo>
                  <a:lnTo>
                    <a:pt x="8525" y="23418"/>
                  </a:lnTo>
                  <a:lnTo>
                    <a:pt x="9078" y="24616"/>
                  </a:lnTo>
                  <a:lnTo>
                    <a:pt x="30748" y="14371"/>
                  </a:lnTo>
                  <a:cubicBezTo>
                    <a:pt x="33252" y="13189"/>
                    <a:pt x="34373" y="10286"/>
                    <a:pt x="33252" y="7906"/>
                  </a:cubicBezTo>
                  <a:cubicBezTo>
                    <a:pt x="32450" y="6210"/>
                    <a:pt x="30717" y="5225"/>
                    <a:pt x="28884" y="5225"/>
                  </a:cubicBezTo>
                  <a:cubicBezTo>
                    <a:pt x="28293" y="5225"/>
                    <a:pt x="27692" y="5327"/>
                    <a:pt x="27109" y="5541"/>
                  </a:cubicBezTo>
                  <a:lnTo>
                    <a:pt x="34696" y="1962"/>
                  </a:lnTo>
                  <a:cubicBezTo>
                    <a:pt x="35621" y="1522"/>
                    <a:pt x="36541" y="1310"/>
                    <a:pt x="37402" y="1310"/>
                  </a:cubicBezTo>
                  <a:close/>
                  <a:moveTo>
                    <a:pt x="37377" y="0"/>
                  </a:moveTo>
                  <a:cubicBezTo>
                    <a:pt x="36328" y="0"/>
                    <a:pt x="35221" y="248"/>
                    <a:pt x="34127" y="764"/>
                  </a:cubicBezTo>
                  <a:lnTo>
                    <a:pt x="16419" y="9119"/>
                  </a:lnTo>
                  <a:lnTo>
                    <a:pt x="16972" y="10302"/>
                  </a:lnTo>
                  <a:lnTo>
                    <a:pt x="4301" y="16276"/>
                  </a:lnTo>
                  <a:cubicBezTo>
                    <a:pt x="1321" y="17689"/>
                    <a:pt x="0" y="21129"/>
                    <a:pt x="1337" y="23955"/>
                  </a:cubicBezTo>
                  <a:cubicBezTo>
                    <a:pt x="2273" y="25968"/>
                    <a:pt x="4331" y="27135"/>
                    <a:pt x="6498" y="27135"/>
                  </a:cubicBezTo>
                  <a:cubicBezTo>
                    <a:pt x="7372" y="27135"/>
                    <a:pt x="8279" y="26935"/>
                    <a:pt x="9139" y="26535"/>
                  </a:cubicBezTo>
                  <a:lnTo>
                    <a:pt x="39518" y="12191"/>
                  </a:lnTo>
                  <a:cubicBezTo>
                    <a:pt x="42836" y="10624"/>
                    <a:pt x="44263" y="6647"/>
                    <a:pt x="42697" y="3344"/>
                  </a:cubicBezTo>
                  <a:cubicBezTo>
                    <a:pt x="41685" y="1184"/>
                    <a:pt x="39669" y="0"/>
                    <a:pt x="373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6"/>
            <p:cNvSpPr/>
            <p:nvPr/>
          </p:nvSpPr>
          <p:spPr>
            <a:xfrm rot="3914111">
              <a:off x="1083521" y="3070195"/>
              <a:ext cx="600198" cy="367937"/>
            </a:xfrm>
            <a:custGeom>
              <a:rect b="b" l="l" r="r" t="t"/>
              <a:pathLst>
                <a:path extrusionOk="0" h="27135" w="44264">
                  <a:moveTo>
                    <a:pt x="37402" y="1310"/>
                  </a:moveTo>
                  <a:cubicBezTo>
                    <a:pt x="39184" y="1310"/>
                    <a:pt x="40712" y="2219"/>
                    <a:pt x="41499" y="3897"/>
                  </a:cubicBezTo>
                  <a:cubicBezTo>
                    <a:pt x="42758" y="6555"/>
                    <a:pt x="41622" y="9733"/>
                    <a:pt x="38965" y="10993"/>
                  </a:cubicBezTo>
                  <a:lnTo>
                    <a:pt x="8570" y="25337"/>
                  </a:lnTo>
                  <a:cubicBezTo>
                    <a:pt x="7898" y="25656"/>
                    <a:pt x="7190" y="25807"/>
                    <a:pt x="6498" y="25807"/>
                  </a:cubicBezTo>
                  <a:cubicBezTo>
                    <a:pt x="4823" y="25807"/>
                    <a:pt x="3248" y="24920"/>
                    <a:pt x="2519" y="23387"/>
                  </a:cubicBezTo>
                  <a:cubicBezTo>
                    <a:pt x="1505" y="21221"/>
                    <a:pt x="2550" y="18565"/>
                    <a:pt x="4854" y="17474"/>
                  </a:cubicBezTo>
                  <a:lnTo>
                    <a:pt x="27231" y="6907"/>
                  </a:lnTo>
                  <a:cubicBezTo>
                    <a:pt x="27768" y="6661"/>
                    <a:pt x="28337" y="6539"/>
                    <a:pt x="28890" y="6539"/>
                  </a:cubicBezTo>
                  <a:cubicBezTo>
                    <a:pt x="30226" y="6539"/>
                    <a:pt x="31470" y="7245"/>
                    <a:pt x="32054" y="8474"/>
                  </a:cubicBezTo>
                  <a:cubicBezTo>
                    <a:pt x="32867" y="10194"/>
                    <a:pt x="32038" y="12313"/>
                    <a:pt x="30195" y="13189"/>
                  </a:cubicBezTo>
                  <a:lnTo>
                    <a:pt x="8525" y="23418"/>
                  </a:lnTo>
                  <a:lnTo>
                    <a:pt x="9078" y="24616"/>
                  </a:lnTo>
                  <a:lnTo>
                    <a:pt x="30748" y="14371"/>
                  </a:lnTo>
                  <a:cubicBezTo>
                    <a:pt x="33252" y="13189"/>
                    <a:pt x="34373" y="10286"/>
                    <a:pt x="33252" y="7906"/>
                  </a:cubicBezTo>
                  <a:cubicBezTo>
                    <a:pt x="32450" y="6210"/>
                    <a:pt x="30717" y="5225"/>
                    <a:pt x="28884" y="5225"/>
                  </a:cubicBezTo>
                  <a:cubicBezTo>
                    <a:pt x="28293" y="5225"/>
                    <a:pt x="27692" y="5327"/>
                    <a:pt x="27109" y="5541"/>
                  </a:cubicBezTo>
                  <a:lnTo>
                    <a:pt x="34696" y="1962"/>
                  </a:lnTo>
                  <a:cubicBezTo>
                    <a:pt x="35621" y="1522"/>
                    <a:pt x="36541" y="1310"/>
                    <a:pt x="37402" y="1310"/>
                  </a:cubicBezTo>
                  <a:close/>
                  <a:moveTo>
                    <a:pt x="37377" y="0"/>
                  </a:moveTo>
                  <a:cubicBezTo>
                    <a:pt x="36328" y="0"/>
                    <a:pt x="35221" y="248"/>
                    <a:pt x="34127" y="764"/>
                  </a:cubicBezTo>
                  <a:lnTo>
                    <a:pt x="16419" y="9119"/>
                  </a:lnTo>
                  <a:lnTo>
                    <a:pt x="16972" y="10302"/>
                  </a:lnTo>
                  <a:lnTo>
                    <a:pt x="4301" y="16276"/>
                  </a:lnTo>
                  <a:cubicBezTo>
                    <a:pt x="1321" y="17689"/>
                    <a:pt x="0" y="21129"/>
                    <a:pt x="1337" y="23955"/>
                  </a:cubicBezTo>
                  <a:cubicBezTo>
                    <a:pt x="2273" y="25968"/>
                    <a:pt x="4331" y="27135"/>
                    <a:pt x="6498" y="27135"/>
                  </a:cubicBezTo>
                  <a:cubicBezTo>
                    <a:pt x="7372" y="27135"/>
                    <a:pt x="8279" y="26935"/>
                    <a:pt x="9139" y="26535"/>
                  </a:cubicBezTo>
                  <a:lnTo>
                    <a:pt x="39518" y="12191"/>
                  </a:lnTo>
                  <a:cubicBezTo>
                    <a:pt x="42836" y="10624"/>
                    <a:pt x="44263" y="6647"/>
                    <a:pt x="42697" y="3344"/>
                  </a:cubicBezTo>
                  <a:cubicBezTo>
                    <a:pt x="41685" y="1184"/>
                    <a:pt x="39669" y="0"/>
                    <a:pt x="37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52" name="Google Shape;552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34898" y="3364750"/>
              <a:ext cx="1096001" cy="1235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4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>
              <a:off x="4610887" y="444959"/>
              <a:ext cx="2049152" cy="231091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54" name="Google Shape;554;p46"/>
            <p:cNvGrpSpPr/>
            <p:nvPr/>
          </p:nvGrpSpPr>
          <p:grpSpPr>
            <a:xfrm>
              <a:off x="6043800" y="564100"/>
              <a:ext cx="2451515" cy="3025564"/>
              <a:chOff x="5079600" y="1031775"/>
              <a:chExt cx="2451515" cy="3025564"/>
            </a:xfrm>
          </p:grpSpPr>
          <p:sp>
            <p:nvSpPr>
              <p:cNvPr id="555" name="Google Shape;555;p46"/>
              <p:cNvSpPr/>
              <p:nvPr/>
            </p:nvSpPr>
            <p:spPr>
              <a:xfrm>
                <a:off x="5079600" y="1031775"/>
                <a:ext cx="2450409" cy="3025564"/>
              </a:xfrm>
              <a:custGeom>
                <a:rect b="b" l="l" r="r" t="t"/>
                <a:pathLst>
                  <a:path extrusionOk="0" h="90248" w="73092">
                    <a:moveTo>
                      <a:pt x="18400" y="1"/>
                    </a:moveTo>
                    <a:lnTo>
                      <a:pt x="0" y="76517"/>
                    </a:lnTo>
                    <a:lnTo>
                      <a:pt x="57058" y="90247"/>
                    </a:lnTo>
                    <a:lnTo>
                      <a:pt x="73092" y="23591"/>
                    </a:lnTo>
                    <a:cubicBezTo>
                      <a:pt x="70588" y="19521"/>
                      <a:pt x="68100" y="15435"/>
                      <a:pt x="65597" y="11350"/>
                    </a:cubicBezTo>
                    <a:lnTo>
                      <a:pt x="1840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2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46"/>
              <p:cNvSpPr/>
              <p:nvPr/>
            </p:nvSpPr>
            <p:spPr>
              <a:xfrm>
                <a:off x="7172195" y="1413300"/>
                <a:ext cx="358919" cy="405284"/>
              </a:xfrm>
              <a:custGeom>
                <a:rect b="b" l="l" r="r" t="t"/>
                <a:pathLst>
                  <a:path extrusionOk="0" h="12089" w="10706">
                    <a:moveTo>
                      <a:pt x="3317" y="1"/>
                    </a:moveTo>
                    <a:lnTo>
                      <a:pt x="0" y="10506"/>
                    </a:lnTo>
                    <a:lnTo>
                      <a:pt x="10705" y="12088"/>
                    </a:lnTo>
                    <a:cubicBezTo>
                      <a:pt x="8248" y="8048"/>
                      <a:pt x="5775" y="4025"/>
                      <a:pt x="331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46"/>
              <p:cNvSpPr/>
              <p:nvPr/>
            </p:nvSpPr>
            <p:spPr>
              <a:xfrm>
                <a:off x="7204648" y="1413300"/>
                <a:ext cx="326466" cy="405284"/>
              </a:xfrm>
              <a:custGeom>
                <a:rect b="b" l="l" r="r" t="t"/>
                <a:pathLst>
                  <a:path extrusionOk="0" h="12089" w="9738">
                    <a:moveTo>
                      <a:pt x="2349" y="1"/>
                    </a:moveTo>
                    <a:lnTo>
                      <a:pt x="0" y="9738"/>
                    </a:lnTo>
                    <a:lnTo>
                      <a:pt x="9737" y="12088"/>
                    </a:lnTo>
                    <a:cubicBezTo>
                      <a:pt x="7280" y="8048"/>
                      <a:pt x="4807" y="4025"/>
                      <a:pt x="234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chemeClr val="dk1">
                    <a:alpha val="1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58" name="Google Shape;558;p46"/>
            <p:cNvPicPr preferRelativeResize="0"/>
            <p:nvPr/>
          </p:nvPicPr>
          <p:blipFill rotWithShape="1">
            <a:blip r:embed="rId8">
              <a:alphaModFix/>
            </a:blip>
            <a:srcRect b="31143" l="0" r="0" t="0"/>
            <a:stretch/>
          </p:blipFill>
          <p:spPr>
            <a:xfrm flipH="1" rot="10800000">
              <a:off x="1054850" y="251928"/>
              <a:ext cx="2049152" cy="1591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4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-219175">
              <a:off x="6475645" y="258688"/>
              <a:ext cx="1587840" cy="1790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0" name="Google Shape;560;p46"/>
            <p:cNvPicPr preferRelativeResize="0"/>
            <p:nvPr/>
          </p:nvPicPr>
          <p:blipFill rotWithShape="1">
            <a:blip r:embed="rId9">
              <a:alphaModFix/>
            </a:blip>
            <a:srcRect b="24862" l="0" r="0" t="0"/>
            <a:stretch/>
          </p:blipFill>
          <p:spPr>
            <a:xfrm>
              <a:off x="3030700" y="3506541"/>
              <a:ext cx="1587851" cy="134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1" name="Google Shape;561;p46"/>
            <p:cNvPicPr preferRelativeResize="0"/>
            <p:nvPr/>
          </p:nvPicPr>
          <p:blipFill rotWithShape="1">
            <a:blip r:embed="rId10">
              <a:alphaModFix/>
            </a:blip>
            <a:srcRect b="-8" l="0" r="0" t="10274"/>
            <a:stretch/>
          </p:blipFill>
          <p:spPr>
            <a:xfrm flipH="1" rot="7593573">
              <a:off x="4716309" y="2097011"/>
              <a:ext cx="1838307" cy="18602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46"/>
            <p:cNvPicPr preferRelativeResize="0"/>
            <p:nvPr/>
          </p:nvPicPr>
          <p:blipFill rotWithShape="1">
            <a:blip r:embed="rId11">
              <a:alphaModFix/>
            </a:blip>
            <a:srcRect b="46524" l="0" r="0" t="0"/>
            <a:stretch/>
          </p:blipFill>
          <p:spPr>
            <a:xfrm>
              <a:off x="5396550" y="3417396"/>
              <a:ext cx="2374824" cy="143220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63" name="Google Shape;563;p46"/>
            <p:cNvGrpSpPr/>
            <p:nvPr/>
          </p:nvGrpSpPr>
          <p:grpSpPr>
            <a:xfrm rot="1301370">
              <a:off x="-509352" y="807228"/>
              <a:ext cx="1611559" cy="3032100"/>
              <a:chOff x="3064575" y="826775"/>
              <a:chExt cx="1461223" cy="2749247"/>
            </a:xfrm>
          </p:grpSpPr>
          <p:sp>
            <p:nvSpPr>
              <p:cNvPr id="564" name="Google Shape;564;p46"/>
              <p:cNvSpPr/>
              <p:nvPr/>
            </p:nvSpPr>
            <p:spPr>
              <a:xfrm>
                <a:off x="3064575" y="826775"/>
                <a:ext cx="1461189" cy="2749194"/>
              </a:xfrm>
              <a:custGeom>
                <a:rect b="b" l="l" r="r" t="t"/>
                <a:pathLst>
                  <a:path extrusionOk="0" h="60164" w="31977">
                    <a:moveTo>
                      <a:pt x="31977" y="0"/>
                    </a:moveTo>
                    <a:lnTo>
                      <a:pt x="26801" y="5406"/>
                    </a:lnTo>
                    <a:lnTo>
                      <a:pt x="538" y="57027"/>
                    </a:lnTo>
                    <a:cubicBezTo>
                      <a:pt x="0" y="58086"/>
                      <a:pt x="416" y="59392"/>
                      <a:pt x="1491" y="59929"/>
                    </a:cubicBezTo>
                    <a:cubicBezTo>
                      <a:pt x="1804" y="60088"/>
                      <a:pt x="2137" y="60164"/>
                      <a:pt x="2465" y="60164"/>
                    </a:cubicBezTo>
                    <a:cubicBezTo>
                      <a:pt x="3247" y="60164"/>
                      <a:pt x="3999" y="59734"/>
                      <a:pt x="4378" y="58977"/>
                    </a:cubicBezTo>
                    <a:lnTo>
                      <a:pt x="30641" y="7372"/>
                    </a:lnTo>
                    <a:lnTo>
                      <a:pt x="319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rotWithShape="0" algn="bl" dir="1800000" dist="38100">
                  <a:schemeClr val="dk1">
                    <a:alpha val="1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46"/>
              <p:cNvSpPr/>
              <p:nvPr/>
            </p:nvSpPr>
            <p:spPr>
              <a:xfrm>
                <a:off x="4426822" y="826775"/>
                <a:ext cx="98975" cy="140375"/>
              </a:xfrm>
              <a:custGeom>
                <a:rect b="b" l="l" r="r" t="t"/>
                <a:pathLst>
                  <a:path extrusionOk="0" h="3072" w="2166">
                    <a:moveTo>
                      <a:pt x="2166" y="0"/>
                    </a:moveTo>
                    <a:lnTo>
                      <a:pt x="1" y="2258"/>
                    </a:lnTo>
                    <a:lnTo>
                      <a:pt x="1613" y="3072"/>
                    </a:lnTo>
                    <a:lnTo>
                      <a:pt x="216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1800000" dist="38100">
                  <a:schemeClr val="dk1">
                    <a:alpha val="1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46"/>
              <p:cNvSpPr/>
              <p:nvPr/>
            </p:nvSpPr>
            <p:spPr>
              <a:xfrm>
                <a:off x="3064575" y="1073807"/>
                <a:ext cx="1400140" cy="2502167"/>
              </a:xfrm>
              <a:custGeom>
                <a:rect b="b" l="l" r="r" t="t"/>
                <a:pathLst>
                  <a:path extrusionOk="0" h="54758" w="30641">
                    <a:moveTo>
                      <a:pt x="26801" y="0"/>
                    </a:moveTo>
                    <a:lnTo>
                      <a:pt x="538" y="51621"/>
                    </a:lnTo>
                    <a:cubicBezTo>
                      <a:pt x="0" y="52680"/>
                      <a:pt x="416" y="53986"/>
                      <a:pt x="1491" y="54523"/>
                    </a:cubicBezTo>
                    <a:cubicBezTo>
                      <a:pt x="1804" y="54682"/>
                      <a:pt x="2137" y="54758"/>
                      <a:pt x="2465" y="54758"/>
                    </a:cubicBezTo>
                    <a:cubicBezTo>
                      <a:pt x="3247" y="54758"/>
                      <a:pt x="3999" y="54328"/>
                      <a:pt x="4378" y="53571"/>
                    </a:cubicBezTo>
                    <a:lnTo>
                      <a:pt x="30641" y="1966"/>
                    </a:lnTo>
                    <a:lnTo>
                      <a:pt x="2680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rotWithShape="0" algn="bl" dir="1800000" dist="38100">
                  <a:schemeClr val="dk1">
                    <a:alpha val="1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46"/>
              <p:cNvSpPr/>
              <p:nvPr/>
            </p:nvSpPr>
            <p:spPr>
              <a:xfrm>
                <a:off x="3112282" y="1099808"/>
                <a:ext cx="1301211" cy="2467484"/>
              </a:xfrm>
              <a:custGeom>
                <a:rect b="b" l="l" r="r" t="t"/>
                <a:pathLst>
                  <a:path extrusionOk="0" h="53999" w="28476">
                    <a:moveTo>
                      <a:pt x="26878" y="0"/>
                    </a:moveTo>
                    <a:lnTo>
                      <a:pt x="615" y="51619"/>
                    </a:lnTo>
                    <a:cubicBezTo>
                      <a:pt x="78" y="52680"/>
                      <a:pt x="1" y="53724"/>
                      <a:pt x="447" y="53954"/>
                    </a:cubicBezTo>
                    <a:cubicBezTo>
                      <a:pt x="503" y="53984"/>
                      <a:pt x="565" y="53999"/>
                      <a:pt x="632" y="53999"/>
                    </a:cubicBezTo>
                    <a:cubicBezTo>
                      <a:pt x="1080" y="53999"/>
                      <a:pt x="1745" y="53355"/>
                      <a:pt x="2212" y="52434"/>
                    </a:cubicBezTo>
                    <a:lnTo>
                      <a:pt x="28475" y="830"/>
                    </a:lnTo>
                    <a:lnTo>
                      <a:pt x="268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rotWithShape="0" algn="bl" dir="1800000" dist="38100">
                  <a:schemeClr val="dk1">
                    <a:alpha val="1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46"/>
              <p:cNvSpPr/>
              <p:nvPr/>
            </p:nvSpPr>
            <p:spPr>
              <a:xfrm>
                <a:off x="3064575" y="3152607"/>
                <a:ext cx="342530" cy="423410"/>
              </a:xfrm>
              <a:custGeom>
                <a:rect b="b" l="l" r="r" t="t"/>
                <a:pathLst>
                  <a:path extrusionOk="0" h="9266" w="7496">
                    <a:moveTo>
                      <a:pt x="3656" y="0"/>
                    </a:moveTo>
                    <a:lnTo>
                      <a:pt x="538" y="6129"/>
                    </a:lnTo>
                    <a:cubicBezTo>
                      <a:pt x="0" y="7188"/>
                      <a:pt x="416" y="8494"/>
                      <a:pt x="1491" y="9031"/>
                    </a:cubicBezTo>
                    <a:cubicBezTo>
                      <a:pt x="1804" y="9190"/>
                      <a:pt x="2137" y="9266"/>
                      <a:pt x="2465" y="9266"/>
                    </a:cubicBezTo>
                    <a:cubicBezTo>
                      <a:pt x="3247" y="9266"/>
                      <a:pt x="3999" y="8836"/>
                      <a:pt x="4378" y="8079"/>
                    </a:cubicBezTo>
                    <a:lnTo>
                      <a:pt x="7495" y="1951"/>
                    </a:lnTo>
                    <a:lnTo>
                      <a:pt x="36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1800000" dist="38100">
                  <a:schemeClr val="dk1">
                    <a:alpha val="1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46"/>
              <p:cNvSpPr/>
              <p:nvPr/>
            </p:nvSpPr>
            <p:spPr>
              <a:xfrm>
                <a:off x="3064575" y="3427696"/>
                <a:ext cx="202886" cy="148326"/>
              </a:xfrm>
              <a:custGeom>
                <a:rect b="b" l="l" r="r" t="t"/>
                <a:pathLst>
                  <a:path extrusionOk="0" h="3246" w="4440">
                    <a:moveTo>
                      <a:pt x="600" y="1"/>
                    </a:moveTo>
                    <a:lnTo>
                      <a:pt x="538" y="109"/>
                    </a:lnTo>
                    <a:cubicBezTo>
                      <a:pt x="0" y="1168"/>
                      <a:pt x="416" y="2474"/>
                      <a:pt x="1491" y="3011"/>
                    </a:cubicBezTo>
                    <a:cubicBezTo>
                      <a:pt x="1804" y="3170"/>
                      <a:pt x="2137" y="3246"/>
                      <a:pt x="2465" y="3246"/>
                    </a:cubicBezTo>
                    <a:cubicBezTo>
                      <a:pt x="3247" y="3246"/>
                      <a:pt x="3999" y="2816"/>
                      <a:pt x="4378" y="2059"/>
                    </a:cubicBezTo>
                    <a:lnTo>
                      <a:pt x="4439" y="1952"/>
                    </a:lnTo>
                    <a:lnTo>
                      <a:pt x="60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rotWithShape="0" algn="bl" dir="1800000" dist="38100">
                  <a:schemeClr val="dk1">
                    <a:alpha val="1000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570" name="Google Shape;570;p46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flipH="1" rot="10800000">
              <a:off x="867528" y="3752625"/>
              <a:ext cx="3383987" cy="154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4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2391389" y="-111338"/>
              <a:ext cx="2315520" cy="1543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873849" y="1475874"/>
              <a:ext cx="686907" cy="774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4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1283243">
              <a:off x="6571234" y="705077"/>
              <a:ext cx="1587841" cy="1790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" name="Google Shape;574;p46"/>
            <p:cNvSpPr/>
            <p:nvPr/>
          </p:nvSpPr>
          <p:spPr>
            <a:xfrm flipH="1" rot="-9899996">
              <a:off x="5345934" y="930679"/>
              <a:ext cx="2814824" cy="2955824"/>
            </a:xfrm>
            <a:custGeom>
              <a:rect b="b" l="l" r="r" t="t"/>
              <a:pathLst>
                <a:path extrusionOk="0" h="53771" w="51206">
                  <a:moveTo>
                    <a:pt x="38520" y="0"/>
                  </a:moveTo>
                  <a:lnTo>
                    <a:pt x="1" y="11596"/>
                  </a:lnTo>
                  <a:lnTo>
                    <a:pt x="12687" y="53771"/>
                  </a:lnTo>
                  <a:lnTo>
                    <a:pt x="15067" y="53048"/>
                  </a:lnTo>
                  <a:lnTo>
                    <a:pt x="14223" y="50238"/>
                  </a:lnTo>
                  <a:cubicBezTo>
                    <a:pt x="13793" y="50130"/>
                    <a:pt x="13439" y="49808"/>
                    <a:pt x="13301" y="49362"/>
                  </a:cubicBezTo>
                  <a:cubicBezTo>
                    <a:pt x="13101" y="48687"/>
                    <a:pt x="13485" y="47965"/>
                    <a:pt x="14176" y="47765"/>
                  </a:cubicBezTo>
                  <a:cubicBezTo>
                    <a:pt x="14303" y="47725"/>
                    <a:pt x="14432" y="47705"/>
                    <a:pt x="14558" y="47705"/>
                  </a:cubicBezTo>
                  <a:cubicBezTo>
                    <a:pt x="15105" y="47705"/>
                    <a:pt x="15612" y="48064"/>
                    <a:pt x="15773" y="48625"/>
                  </a:cubicBezTo>
                  <a:cubicBezTo>
                    <a:pt x="15912" y="49086"/>
                    <a:pt x="15773" y="49563"/>
                    <a:pt x="15466" y="49885"/>
                  </a:cubicBezTo>
                  <a:lnTo>
                    <a:pt x="16295" y="52680"/>
                  </a:lnTo>
                  <a:lnTo>
                    <a:pt x="19107" y="51836"/>
                  </a:lnTo>
                  <a:lnTo>
                    <a:pt x="18261" y="49024"/>
                  </a:lnTo>
                  <a:cubicBezTo>
                    <a:pt x="17847" y="48918"/>
                    <a:pt x="17493" y="48594"/>
                    <a:pt x="17356" y="48150"/>
                  </a:cubicBezTo>
                  <a:cubicBezTo>
                    <a:pt x="17141" y="47474"/>
                    <a:pt x="17524" y="46751"/>
                    <a:pt x="18216" y="46536"/>
                  </a:cubicBezTo>
                  <a:cubicBezTo>
                    <a:pt x="18336" y="46501"/>
                    <a:pt x="18458" y="46484"/>
                    <a:pt x="18579" y="46484"/>
                  </a:cubicBezTo>
                  <a:cubicBezTo>
                    <a:pt x="19132" y="46484"/>
                    <a:pt x="19649" y="46844"/>
                    <a:pt x="19813" y="47412"/>
                  </a:cubicBezTo>
                  <a:cubicBezTo>
                    <a:pt x="19951" y="47873"/>
                    <a:pt x="19813" y="48349"/>
                    <a:pt x="19506" y="48672"/>
                  </a:cubicBezTo>
                  <a:lnTo>
                    <a:pt x="20350" y="51467"/>
                  </a:lnTo>
                  <a:lnTo>
                    <a:pt x="23161" y="50622"/>
                  </a:lnTo>
                  <a:lnTo>
                    <a:pt x="22316" y="47812"/>
                  </a:lnTo>
                  <a:cubicBezTo>
                    <a:pt x="21886" y="47704"/>
                    <a:pt x="21533" y="47382"/>
                    <a:pt x="21394" y="46936"/>
                  </a:cubicBezTo>
                  <a:cubicBezTo>
                    <a:pt x="21195" y="46245"/>
                    <a:pt x="21579" y="45539"/>
                    <a:pt x="22255" y="45324"/>
                  </a:cubicBezTo>
                  <a:cubicBezTo>
                    <a:pt x="22376" y="45288"/>
                    <a:pt x="22498" y="45271"/>
                    <a:pt x="22619" y="45271"/>
                  </a:cubicBezTo>
                  <a:cubicBezTo>
                    <a:pt x="23173" y="45271"/>
                    <a:pt x="23691" y="45629"/>
                    <a:pt x="23868" y="46184"/>
                  </a:cubicBezTo>
                  <a:cubicBezTo>
                    <a:pt x="24005" y="46644"/>
                    <a:pt x="23868" y="47120"/>
                    <a:pt x="23545" y="47443"/>
                  </a:cubicBezTo>
                  <a:lnTo>
                    <a:pt x="24390" y="50238"/>
                  </a:lnTo>
                  <a:lnTo>
                    <a:pt x="27200" y="49393"/>
                  </a:lnTo>
                  <a:lnTo>
                    <a:pt x="26356" y="46583"/>
                  </a:lnTo>
                  <a:cubicBezTo>
                    <a:pt x="25941" y="46475"/>
                    <a:pt x="25572" y="46168"/>
                    <a:pt x="25434" y="45723"/>
                  </a:cubicBezTo>
                  <a:cubicBezTo>
                    <a:pt x="25234" y="45031"/>
                    <a:pt x="25619" y="44310"/>
                    <a:pt x="26294" y="44110"/>
                  </a:cubicBezTo>
                  <a:cubicBezTo>
                    <a:pt x="26418" y="44074"/>
                    <a:pt x="26542" y="44057"/>
                    <a:pt x="26665" y="44057"/>
                  </a:cubicBezTo>
                  <a:cubicBezTo>
                    <a:pt x="27227" y="44057"/>
                    <a:pt x="27743" y="44415"/>
                    <a:pt x="27906" y="44970"/>
                  </a:cubicBezTo>
                  <a:cubicBezTo>
                    <a:pt x="28045" y="45431"/>
                    <a:pt x="27906" y="45907"/>
                    <a:pt x="27599" y="46229"/>
                  </a:cubicBezTo>
                  <a:lnTo>
                    <a:pt x="28445" y="49024"/>
                  </a:lnTo>
                  <a:lnTo>
                    <a:pt x="31255" y="48180"/>
                  </a:lnTo>
                  <a:lnTo>
                    <a:pt x="30410" y="45369"/>
                  </a:lnTo>
                  <a:cubicBezTo>
                    <a:pt x="29980" y="45262"/>
                    <a:pt x="29612" y="44955"/>
                    <a:pt x="29473" y="44494"/>
                  </a:cubicBezTo>
                  <a:cubicBezTo>
                    <a:pt x="29274" y="43819"/>
                    <a:pt x="29657" y="43096"/>
                    <a:pt x="30349" y="42897"/>
                  </a:cubicBezTo>
                  <a:cubicBezTo>
                    <a:pt x="30474" y="42857"/>
                    <a:pt x="30600" y="42839"/>
                    <a:pt x="30724" y="42839"/>
                  </a:cubicBezTo>
                  <a:cubicBezTo>
                    <a:pt x="31273" y="42839"/>
                    <a:pt x="31783" y="43206"/>
                    <a:pt x="31946" y="43757"/>
                  </a:cubicBezTo>
                  <a:cubicBezTo>
                    <a:pt x="32084" y="44218"/>
                    <a:pt x="31946" y="44693"/>
                    <a:pt x="31639" y="45016"/>
                  </a:cubicBezTo>
                  <a:lnTo>
                    <a:pt x="32483" y="47812"/>
                  </a:lnTo>
                  <a:lnTo>
                    <a:pt x="35294" y="46966"/>
                  </a:lnTo>
                  <a:lnTo>
                    <a:pt x="34449" y="44156"/>
                  </a:lnTo>
                  <a:cubicBezTo>
                    <a:pt x="34019" y="44048"/>
                    <a:pt x="33666" y="43741"/>
                    <a:pt x="33528" y="43280"/>
                  </a:cubicBezTo>
                  <a:cubicBezTo>
                    <a:pt x="33313" y="42605"/>
                    <a:pt x="33712" y="41883"/>
                    <a:pt x="34388" y="41683"/>
                  </a:cubicBezTo>
                  <a:cubicBezTo>
                    <a:pt x="34515" y="41643"/>
                    <a:pt x="34643" y="41623"/>
                    <a:pt x="34770" y="41623"/>
                  </a:cubicBezTo>
                  <a:cubicBezTo>
                    <a:pt x="35317" y="41623"/>
                    <a:pt x="35823" y="41982"/>
                    <a:pt x="35985" y="42543"/>
                  </a:cubicBezTo>
                  <a:cubicBezTo>
                    <a:pt x="36124" y="43004"/>
                    <a:pt x="36001" y="43465"/>
                    <a:pt x="35694" y="43788"/>
                  </a:cubicBezTo>
                  <a:lnTo>
                    <a:pt x="36523" y="46598"/>
                  </a:lnTo>
                  <a:lnTo>
                    <a:pt x="39349" y="45754"/>
                  </a:lnTo>
                  <a:lnTo>
                    <a:pt x="38504" y="42942"/>
                  </a:lnTo>
                  <a:cubicBezTo>
                    <a:pt x="38074" y="42836"/>
                    <a:pt x="37705" y="42512"/>
                    <a:pt x="37567" y="42068"/>
                  </a:cubicBezTo>
                  <a:cubicBezTo>
                    <a:pt x="37367" y="41376"/>
                    <a:pt x="37752" y="40669"/>
                    <a:pt x="38428" y="40454"/>
                  </a:cubicBezTo>
                  <a:cubicBezTo>
                    <a:pt x="38551" y="40419"/>
                    <a:pt x="38674" y="40402"/>
                    <a:pt x="38796" y="40402"/>
                  </a:cubicBezTo>
                  <a:cubicBezTo>
                    <a:pt x="39354" y="40402"/>
                    <a:pt x="39863" y="40762"/>
                    <a:pt x="40040" y="41330"/>
                  </a:cubicBezTo>
                  <a:cubicBezTo>
                    <a:pt x="40178" y="41775"/>
                    <a:pt x="40040" y="42252"/>
                    <a:pt x="39732" y="42574"/>
                  </a:cubicBezTo>
                  <a:lnTo>
                    <a:pt x="40578" y="45369"/>
                  </a:lnTo>
                  <a:lnTo>
                    <a:pt x="43388" y="44525"/>
                  </a:lnTo>
                  <a:lnTo>
                    <a:pt x="42544" y="41730"/>
                  </a:lnTo>
                  <a:cubicBezTo>
                    <a:pt x="42114" y="41622"/>
                    <a:pt x="41745" y="41300"/>
                    <a:pt x="41606" y="40854"/>
                  </a:cubicBezTo>
                  <a:cubicBezTo>
                    <a:pt x="41407" y="40163"/>
                    <a:pt x="41790" y="39441"/>
                    <a:pt x="42466" y="39242"/>
                  </a:cubicBezTo>
                  <a:cubicBezTo>
                    <a:pt x="42590" y="39206"/>
                    <a:pt x="42715" y="39189"/>
                    <a:pt x="42838" y="39189"/>
                  </a:cubicBezTo>
                  <a:cubicBezTo>
                    <a:pt x="43400" y="39189"/>
                    <a:pt x="43915" y="39547"/>
                    <a:pt x="44079" y="40102"/>
                  </a:cubicBezTo>
                  <a:cubicBezTo>
                    <a:pt x="44217" y="40563"/>
                    <a:pt x="44079" y="41038"/>
                    <a:pt x="43772" y="41361"/>
                  </a:cubicBezTo>
                  <a:lnTo>
                    <a:pt x="44616" y="44156"/>
                  </a:lnTo>
                  <a:lnTo>
                    <a:pt x="47428" y="43311"/>
                  </a:lnTo>
                  <a:lnTo>
                    <a:pt x="46582" y="40516"/>
                  </a:lnTo>
                  <a:cubicBezTo>
                    <a:pt x="46152" y="40409"/>
                    <a:pt x="45784" y="40086"/>
                    <a:pt x="45646" y="39625"/>
                  </a:cubicBezTo>
                  <a:cubicBezTo>
                    <a:pt x="45446" y="38949"/>
                    <a:pt x="45830" y="38228"/>
                    <a:pt x="46521" y="38028"/>
                  </a:cubicBezTo>
                  <a:cubicBezTo>
                    <a:pt x="46642" y="37992"/>
                    <a:pt x="46764" y="37975"/>
                    <a:pt x="46885" y="37975"/>
                  </a:cubicBezTo>
                  <a:cubicBezTo>
                    <a:pt x="47438" y="37975"/>
                    <a:pt x="47955" y="38333"/>
                    <a:pt x="48118" y="38888"/>
                  </a:cubicBezTo>
                  <a:cubicBezTo>
                    <a:pt x="48257" y="39349"/>
                    <a:pt x="48134" y="39809"/>
                    <a:pt x="47827" y="40132"/>
                  </a:cubicBezTo>
                  <a:lnTo>
                    <a:pt x="48671" y="42942"/>
                  </a:lnTo>
                  <a:lnTo>
                    <a:pt x="51206" y="42175"/>
                  </a:lnTo>
                  <a:lnTo>
                    <a:pt x="385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28575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5" name="Google Shape;575;p46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rot="10800000">
              <a:off x="813158" y="3676424"/>
              <a:ext cx="2315520" cy="1543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4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 flipH="1" rot="9">
              <a:off x="2852285" y="53818"/>
              <a:ext cx="1648822" cy="190348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2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0" name="Google Shape;580;p47"/>
          <p:cNvGrpSpPr/>
          <p:nvPr/>
        </p:nvGrpSpPr>
        <p:grpSpPr>
          <a:xfrm>
            <a:off x="403228" y="-226344"/>
            <a:ext cx="8431961" cy="5086417"/>
            <a:chOff x="403228" y="-226344"/>
            <a:chExt cx="8431961" cy="5086417"/>
          </a:xfrm>
        </p:grpSpPr>
        <p:pic>
          <p:nvPicPr>
            <p:cNvPr id="581" name="Google Shape;581;p47"/>
            <p:cNvPicPr preferRelativeResize="0"/>
            <p:nvPr/>
          </p:nvPicPr>
          <p:blipFill rotWithShape="1">
            <a:blip r:embed="rId4">
              <a:alphaModFix/>
            </a:blip>
            <a:srcRect b="36406" l="0" r="29612" t="0"/>
            <a:stretch/>
          </p:blipFill>
          <p:spPr>
            <a:xfrm rot="10800000">
              <a:off x="703302" y="209957"/>
              <a:ext cx="2366852" cy="2411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p47"/>
            <p:cNvPicPr preferRelativeResize="0"/>
            <p:nvPr/>
          </p:nvPicPr>
          <p:blipFill rotWithShape="1">
            <a:blip r:embed="rId5">
              <a:alphaModFix/>
            </a:blip>
            <a:srcRect b="27188" l="0" r="0" t="0"/>
            <a:stretch/>
          </p:blipFill>
          <p:spPr>
            <a:xfrm>
              <a:off x="964700" y="2720809"/>
              <a:ext cx="2598251" cy="21335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p47"/>
            <p:cNvPicPr preferRelativeResize="0"/>
            <p:nvPr/>
          </p:nvPicPr>
          <p:blipFill rotWithShape="1">
            <a:blip r:embed="rId6">
              <a:alphaModFix amt="60000"/>
            </a:blip>
            <a:srcRect b="39230" l="0" r="29760" t="3682"/>
            <a:stretch/>
          </p:blipFill>
          <p:spPr>
            <a:xfrm>
              <a:off x="6619550" y="2885329"/>
              <a:ext cx="2139702" cy="1961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4" name="Google Shape;584;p47"/>
            <p:cNvSpPr/>
            <p:nvPr/>
          </p:nvSpPr>
          <p:spPr>
            <a:xfrm>
              <a:off x="812300" y="3506850"/>
              <a:ext cx="600220" cy="367951"/>
            </a:xfrm>
            <a:custGeom>
              <a:rect b="b" l="l" r="r" t="t"/>
              <a:pathLst>
                <a:path extrusionOk="0" h="27135" w="44264">
                  <a:moveTo>
                    <a:pt x="37402" y="1310"/>
                  </a:moveTo>
                  <a:cubicBezTo>
                    <a:pt x="39184" y="1310"/>
                    <a:pt x="40712" y="2219"/>
                    <a:pt x="41499" y="3897"/>
                  </a:cubicBezTo>
                  <a:cubicBezTo>
                    <a:pt x="42758" y="6555"/>
                    <a:pt x="41622" y="9733"/>
                    <a:pt x="38965" y="10993"/>
                  </a:cubicBezTo>
                  <a:lnTo>
                    <a:pt x="8570" y="25337"/>
                  </a:lnTo>
                  <a:cubicBezTo>
                    <a:pt x="7898" y="25656"/>
                    <a:pt x="7190" y="25807"/>
                    <a:pt x="6498" y="25807"/>
                  </a:cubicBezTo>
                  <a:cubicBezTo>
                    <a:pt x="4823" y="25807"/>
                    <a:pt x="3248" y="24920"/>
                    <a:pt x="2519" y="23387"/>
                  </a:cubicBezTo>
                  <a:cubicBezTo>
                    <a:pt x="1505" y="21221"/>
                    <a:pt x="2550" y="18565"/>
                    <a:pt x="4854" y="17474"/>
                  </a:cubicBezTo>
                  <a:lnTo>
                    <a:pt x="27231" y="6907"/>
                  </a:lnTo>
                  <a:cubicBezTo>
                    <a:pt x="27768" y="6661"/>
                    <a:pt x="28337" y="6539"/>
                    <a:pt x="28890" y="6539"/>
                  </a:cubicBezTo>
                  <a:cubicBezTo>
                    <a:pt x="30226" y="6539"/>
                    <a:pt x="31470" y="7245"/>
                    <a:pt x="32054" y="8474"/>
                  </a:cubicBezTo>
                  <a:cubicBezTo>
                    <a:pt x="32867" y="10194"/>
                    <a:pt x="32038" y="12313"/>
                    <a:pt x="30195" y="13189"/>
                  </a:cubicBezTo>
                  <a:lnTo>
                    <a:pt x="8525" y="23418"/>
                  </a:lnTo>
                  <a:lnTo>
                    <a:pt x="9078" y="24616"/>
                  </a:lnTo>
                  <a:lnTo>
                    <a:pt x="30748" y="14371"/>
                  </a:lnTo>
                  <a:cubicBezTo>
                    <a:pt x="33252" y="13189"/>
                    <a:pt x="34373" y="10286"/>
                    <a:pt x="33252" y="7906"/>
                  </a:cubicBezTo>
                  <a:cubicBezTo>
                    <a:pt x="32450" y="6210"/>
                    <a:pt x="30717" y="5225"/>
                    <a:pt x="28884" y="5225"/>
                  </a:cubicBezTo>
                  <a:cubicBezTo>
                    <a:pt x="28293" y="5225"/>
                    <a:pt x="27692" y="5327"/>
                    <a:pt x="27109" y="5541"/>
                  </a:cubicBezTo>
                  <a:lnTo>
                    <a:pt x="34696" y="1962"/>
                  </a:lnTo>
                  <a:cubicBezTo>
                    <a:pt x="35621" y="1522"/>
                    <a:pt x="36541" y="1310"/>
                    <a:pt x="37402" y="1310"/>
                  </a:cubicBezTo>
                  <a:close/>
                  <a:moveTo>
                    <a:pt x="37377" y="0"/>
                  </a:moveTo>
                  <a:cubicBezTo>
                    <a:pt x="36328" y="0"/>
                    <a:pt x="35221" y="248"/>
                    <a:pt x="34127" y="764"/>
                  </a:cubicBezTo>
                  <a:lnTo>
                    <a:pt x="16419" y="9119"/>
                  </a:lnTo>
                  <a:lnTo>
                    <a:pt x="16972" y="10302"/>
                  </a:lnTo>
                  <a:lnTo>
                    <a:pt x="4301" y="16276"/>
                  </a:lnTo>
                  <a:cubicBezTo>
                    <a:pt x="1321" y="17689"/>
                    <a:pt x="0" y="21129"/>
                    <a:pt x="1337" y="23955"/>
                  </a:cubicBezTo>
                  <a:cubicBezTo>
                    <a:pt x="2273" y="25968"/>
                    <a:pt x="4331" y="27135"/>
                    <a:pt x="6498" y="27135"/>
                  </a:cubicBezTo>
                  <a:cubicBezTo>
                    <a:pt x="7372" y="27135"/>
                    <a:pt x="8279" y="26935"/>
                    <a:pt x="9139" y="26535"/>
                  </a:cubicBezTo>
                  <a:lnTo>
                    <a:pt x="39518" y="12191"/>
                  </a:lnTo>
                  <a:cubicBezTo>
                    <a:pt x="42836" y="10624"/>
                    <a:pt x="44263" y="6647"/>
                    <a:pt x="42697" y="3344"/>
                  </a:cubicBezTo>
                  <a:cubicBezTo>
                    <a:pt x="41685" y="1184"/>
                    <a:pt x="39669" y="0"/>
                    <a:pt x="373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 rot="3718223">
              <a:off x="7766741" y="3172062"/>
              <a:ext cx="600246" cy="367967"/>
            </a:xfrm>
            <a:custGeom>
              <a:rect b="b" l="l" r="r" t="t"/>
              <a:pathLst>
                <a:path extrusionOk="0" h="27135" w="44264">
                  <a:moveTo>
                    <a:pt x="37402" y="1310"/>
                  </a:moveTo>
                  <a:cubicBezTo>
                    <a:pt x="39184" y="1310"/>
                    <a:pt x="40712" y="2219"/>
                    <a:pt x="41499" y="3897"/>
                  </a:cubicBezTo>
                  <a:cubicBezTo>
                    <a:pt x="42758" y="6555"/>
                    <a:pt x="41622" y="9733"/>
                    <a:pt x="38965" y="10993"/>
                  </a:cubicBezTo>
                  <a:lnTo>
                    <a:pt x="8570" y="25337"/>
                  </a:lnTo>
                  <a:cubicBezTo>
                    <a:pt x="7898" y="25656"/>
                    <a:pt x="7190" y="25807"/>
                    <a:pt x="6498" y="25807"/>
                  </a:cubicBezTo>
                  <a:cubicBezTo>
                    <a:pt x="4823" y="25807"/>
                    <a:pt x="3248" y="24920"/>
                    <a:pt x="2519" y="23387"/>
                  </a:cubicBezTo>
                  <a:cubicBezTo>
                    <a:pt x="1505" y="21221"/>
                    <a:pt x="2550" y="18565"/>
                    <a:pt x="4854" y="17474"/>
                  </a:cubicBezTo>
                  <a:lnTo>
                    <a:pt x="27231" y="6907"/>
                  </a:lnTo>
                  <a:cubicBezTo>
                    <a:pt x="27768" y="6661"/>
                    <a:pt x="28337" y="6539"/>
                    <a:pt x="28890" y="6539"/>
                  </a:cubicBezTo>
                  <a:cubicBezTo>
                    <a:pt x="30226" y="6539"/>
                    <a:pt x="31470" y="7245"/>
                    <a:pt x="32054" y="8474"/>
                  </a:cubicBezTo>
                  <a:cubicBezTo>
                    <a:pt x="32867" y="10194"/>
                    <a:pt x="32038" y="12313"/>
                    <a:pt x="30195" y="13189"/>
                  </a:cubicBezTo>
                  <a:lnTo>
                    <a:pt x="8525" y="23418"/>
                  </a:lnTo>
                  <a:lnTo>
                    <a:pt x="9078" y="24616"/>
                  </a:lnTo>
                  <a:lnTo>
                    <a:pt x="30748" y="14371"/>
                  </a:lnTo>
                  <a:cubicBezTo>
                    <a:pt x="33252" y="13189"/>
                    <a:pt x="34373" y="10286"/>
                    <a:pt x="33252" y="7906"/>
                  </a:cubicBezTo>
                  <a:cubicBezTo>
                    <a:pt x="32450" y="6210"/>
                    <a:pt x="30717" y="5225"/>
                    <a:pt x="28884" y="5225"/>
                  </a:cubicBezTo>
                  <a:cubicBezTo>
                    <a:pt x="28293" y="5225"/>
                    <a:pt x="27692" y="5327"/>
                    <a:pt x="27109" y="5541"/>
                  </a:cubicBezTo>
                  <a:lnTo>
                    <a:pt x="34696" y="1962"/>
                  </a:lnTo>
                  <a:cubicBezTo>
                    <a:pt x="35621" y="1522"/>
                    <a:pt x="36541" y="1310"/>
                    <a:pt x="37402" y="1310"/>
                  </a:cubicBezTo>
                  <a:close/>
                  <a:moveTo>
                    <a:pt x="37377" y="0"/>
                  </a:moveTo>
                  <a:cubicBezTo>
                    <a:pt x="36328" y="0"/>
                    <a:pt x="35221" y="248"/>
                    <a:pt x="34127" y="764"/>
                  </a:cubicBezTo>
                  <a:lnTo>
                    <a:pt x="16419" y="9119"/>
                  </a:lnTo>
                  <a:lnTo>
                    <a:pt x="16972" y="10302"/>
                  </a:lnTo>
                  <a:lnTo>
                    <a:pt x="4301" y="16276"/>
                  </a:lnTo>
                  <a:cubicBezTo>
                    <a:pt x="1321" y="17689"/>
                    <a:pt x="0" y="21129"/>
                    <a:pt x="1337" y="23955"/>
                  </a:cubicBezTo>
                  <a:cubicBezTo>
                    <a:pt x="2273" y="25968"/>
                    <a:pt x="4331" y="27135"/>
                    <a:pt x="6498" y="27135"/>
                  </a:cubicBezTo>
                  <a:cubicBezTo>
                    <a:pt x="7372" y="27135"/>
                    <a:pt x="8279" y="26935"/>
                    <a:pt x="9139" y="26535"/>
                  </a:cubicBezTo>
                  <a:lnTo>
                    <a:pt x="39518" y="12191"/>
                  </a:lnTo>
                  <a:cubicBezTo>
                    <a:pt x="42836" y="10624"/>
                    <a:pt x="44263" y="6647"/>
                    <a:pt x="42697" y="3344"/>
                  </a:cubicBezTo>
                  <a:cubicBezTo>
                    <a:pt x="41685" y="1184"/>
                    <a:pt x="39669" y="0"/>
                    <a:pt x="37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86" name="Google Shape;586;p47"/>
            <p:cNvPicPr preferRelativeResize="0"/>
            <p:nvPr/>
          </p:nvPicPr>
          <p:blipFill rotWithShape="1">
            <a:blip r:embed="rId7">
              <a:alphaModFix/>
            </a:blip>
            <a:srcRect b="0" l="0" r="44062" t="0"/>
            <a:stretch/>
          </p:blipFill>
          <p:spPr>
            <a:xfrm flipH="1" rot="5400000">
              <a:off x="3281813" y="-213513"/>
              <a:ext cx="833549" cy="1680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03228" y="-221364"/>
              <a:ext cx="3383987" cy="154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p4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-5400000">
              <a:off x="5640887" y="3581726"/>
              <a:ext cx="1095979" cy="1235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47"/>
            <p:cNvPicPr preferRelativeResize="0"/>
            <p:nvPr/>
          </p:nvPicPr>
          <p:blipFill rotWithShape="1">
            <a:blip r:embed="rId7">
              <a:alphaModFix/>
            </a:blip>
            <a:srcRect b="-9073" l="0" r="0" t="44264"/>
            <a:stretch/>
          </p:blipFill>
          <p:spPr>
            <a:xfrm rot="10800000">
              <a:off x="3279352" y="3760504"/>
              <a:ext cx="1490073" cy="1089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47"/>
            <p:cNvPicPr preferRelativeResize="0"/>
            <p:nvPr/>
          </p:nvPicPr>
          <p:blipFill rotWithShape="1">
            <a:blip r:embed="rId5">
              <a:alphaModFix/>
            </a:blip>
            <a:srcRect b="0" l="39642" r="0" t="0"/>
            <a:stretch/>
          </p:blipFill>
          <p:spPr>
            <a:xfrm rot="5400000">
              <a:off x="4419675" y="-327100"/>
              <a:ext cx="1236823" cy="2310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p47"/>
            <p:cNvPicPr preferRelativeResize="0"/>
            <p:nvPr/>
          </p:nvPicPr>
          <p:blipFill rotWithShape="1">
            <a:blip r:embed="rId10">
              <a:alphaModFix/>
            </a:blip>
            <a:srcRect b="35517" l="0" r="0" t="0"/>
            <a:stretch/>
          </p:blipFill>
          <p:spPr>
            <a:xfrm>
              <a:off x="4079675" y="3705421"/>
              <a:ext cx="1587824" cy="1154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p4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rot="-9">
              <a:off x="5929783" y="21575"/>
              <a:ext cx="1648822" cy="1903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3" name="Google Shape;593;p47"/>
            <p:cNvPicPr preferRelativeResize="0"/>
            <p:nvPr/>
          </p:nvPicPr>
          <p:blipFill rotWithShape="1">
            <a:blip r:embed="rId12">
              <a:alphaModFix/>
            </a:blip>
            <a:srcRect b="0" l="44401" r="0" t="0"/>
            <a:stretch/>
          </p:blipFill>
          <p:spPr>
            <a:xfrm>
              <a:off x="707384" y="1606425"/>
              <a:ext cx="1189675" cy="2413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4" name="Google Shape;594;p47"/>
            <p:cNvPicPr preferRelativeResize="0"/>
            <p:nvPr/>
          </p:nvPicPr>
          <p:blipFill rotWithShape="1">
            <a:blip r:embed="rId7">
              <a:alphaModFix/>
            </a:blip>
            <a:srcRect b="0" l="0" r="0" t="42670"/>
            <a:stretch/>
          </p:blipFill>
          <p:spPr>
            <a:xfrm flipH="1" rot="10800000">
              <a:off x="6571025" y="3491670"/>
              <a:ext cx="2116498" cy="13684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47"/>
            <p:cNvPicPr preferRelativeResize="0"/>
            <p:nvPr/>
          </p:nvPicPr>
          <p:blipFill rotWithShape="1">
            <a:blip r:embed="rId13">
              <a:alphaModFix/>
            </a:blip>
            <a:srcRect b="35716" l="0" r="0" t="0"/>
            <a:stretch/>
          </p:blipFill>
          <p:spPr>
            <a:xfrm rot="-5399993">
              <a:off x="6716691" y="1624088"/>
              <a:ext cx="2374801" cy="17217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6" name="Google Shape;596;p4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421003" y="-221364"/>
              <a:ext cx="3383987" cy="154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7" name="Google Shape;597;p4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967029" y="-226344"/>
              <a:ext cx="2855936" cy="1903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8" name="Google Shape;598;p47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8179005" y="118771"/>
              <a:ext cx="656185" cy="19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47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794086" y="62900"/>
              <a:ext cx="525599" cy="15246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0" name="Google Shape;600;p47"/>
            <p:cNvSpPr/>
            <p:nvPr/>
          </p:nvSpPr>
          <p:spPr>
            <a:xfrm rot="2396613">
              <a:off x="2962755" y="1176405"/>
              <a:ext cx="600154" cy="367910"/>
            </a:xfrm>
            <a:custGeom>
              <a:rect b="b" l="l" r="r" t="t"/>
              <a:pathLst>
                <a:path extrusionOk="0" h="27135" w="44264">
                  <a:moveTo>
                    <a:pt x="37402" y="1310"/>
                  </a:moveTo>
                  <a:cubicBezTo>
                    <a:pt x="39184" y="1310"/>
                    <a:pt x="40712" y="2219"/>
                    <a:pt x="41499" y="3897"/>
                  </a:cubicBezTo>
                  <a:cubicBezTo>
                    <a:pt x="42758" y="6555"/>
                    <a:pt x="41622" y="9733"/>
                    <a:pt x="38965" y="10993"/>
                  </a:cubicBezTo>
                  <a:lnTo>
                    <a:pt x="8570" y="25337"/>
                  </a:lnTo>
                  <a:cubicBezTo>
                    <a:pt x="7898" y="25656"/>
                    <a:pt x="7190" y="25807"/>
                    <a:pt x="6498" y="25807"/>
                  </a:cubicBezTo>
                  <a:cubicBezTo>
                    <a:pt x="4823" y="25807"/>
                    <a:pt x="3248" y="24920"/>
                    <a:pt x="2519" y="23387"/>
                  </a:cubicBezTo>
                  <a:cubicBezTo>
                    <a:pt x="1505" y="21221"/>
                    <a:pt x="2550" y="18565"/>
                    <a:pt x="4854" y="17474"/>
                  </a:cubicBezTo>
                  <a:lnTo>
                    <a:pt x="27231" y="6907"/>
                  </a:lnTo>
                  <a:cubicBezTo>
                    <a:pt x="27768" y="6661"/>
                    <a:pt x="28337" y="6539"/>
                    <a:pt x="28890" y="6539"/>
                  </a:cubicBezTo>
                  <a:cubicBezTo>
                    <a:pt x="30226" y="6539"/>
                    <a:pt x="31470" y="7245"/>
                    <a:pt x="32054" y="8474"/>
                  </a:cubicBezTo>
                  <a:cubicBezTo>
                    <a:pt x="32867" y="10194"/>
                    <a:pt x="32038" y="12313"/>
                    <a:pt x="30195" y="13189"/>
                  </a:cubicBezTo>
                  <a:lnTo>
                    <a:pt x="8525" y="23418"/>
                  </a:lnTo>
                  <a:lnTo>
                    <a:pt x="9078" y="24616"/>
                  </a:lnTo>
                  <a:lnTo>
                    <a:pt x="30748" y="14371"/>
                  </a:lnTo>
                  <a:cubicBezTo>
                    <a:pt x="33252" y="13189"/>
                    <a:pt x="34373" y="10286"/>
                    <a:pt x="33252" y="7906"/>
                  </a:cubicBezTo>
                  <a:cubicBezTo>
                    <a:pt x="32450" y="6210"/>
                    <a:pt x="30717" y="5225"/>
                    <a:pt x="28884" y="5225"/>
                  </a:cubicBezTo>
                  <a:cubicBezTo>
                    <a:pt x="28293" y="5225"/>
                    <a:pt x="27692" y="5327"/>
                    <a:pt x="27109" y="5541"/>
                  </a:cubicBezTo>
                  <a:lnTo>
                    <a:pt x="34696" y="1962"/>
                  </a:lnTo>
                  <a:cubicBezTo>
                    <a:pt x="35621" y="1522"/>
                    <a:pt x="36541" y="1310"/>
                    <a:pt x="37402" y="1310"/>
                  </a:cubicBezTo>
                  <a:close/>
                  <a:moveTo>
                    <a:pt x="37377" y="0"/>
                  </a:moveTo>
                  <a:cubicBezTo>
                    <a:pt x="36328" y="0"/>
                    <a:pt x="35221" y="248"/>
                    <a:pt x="34127" y="764"/>
                  </a:cubicBezTo>
                  <a:lnTo>
                    <a:pt x="16419" y="9119"/>
                  </a:lnTo>
                  <a:lnTo>
                    <a:pt x="16972" y="10302"/>
                  </a:lnTo>
                  <a:lnTo>
                    <a:pt x="4301" y="16276"/>
                  </a:lnTo>
                  <a:cubicBezTo>
                    <a:pt x="1321" y="17689"/>
                    <a:pt x="0" y="21129"/>
                    <a:pt x="1337" y="23955"/>
                  </a:cubicBezTo>
                  <a:cubicBezTo>
                    <a:pt x="2273" y="25968"/>
                    <a:pt x="4331" y="27135"/>
                    <a:pt x="6498" y="27135"/>
                  </a:cubicBezTo>
                  <a:cubicBezTo>
                    <a:pt x="7372" y="27135"/>
                    <a:pt x="8279" y="26935"/>
                    <a:pt x="9139" y="26535"/>
                  </a:cubicBezTo>
                  <a:lnTo>
                    <a:pt x="39518" y="12191"/>
                  </a:lnTo>
                  <a:cubicBezTo>
                    <a:pt x="42836" y="10624"/>
                    <a:pt x="44263" y="6647"/>
                    <a:pt x="42697" y="3344"/>
                  </a:cubicBezTo>
                  <a:cubicBezTo>
                    <a:pt x="41685" y="1184"/>
                    <a:pt x="39669" y="0"/>
                    <a:pt x="37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2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2_1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4" name="Google Shape;604;p48"/>
          <p:cNvGrpSpPr/>
          <p:nvPr/>
        </p:nvGrpSpPr>
        <p:grpSpPr>
          <a:xfrm>
            <a:off x="585954" y="-302551"/>
            <a:ext cx="8558046" cy="5160952"/>
            <a:chOff x="585954" y="-302551"/>
            <a:chExt cx="8558046" cy="5160952"/>
          </a:xfrm>
        </p:grpSpPr>
        <p:pic>
          <p:nvPicPr>
            <p:cNvPr id="605" name="Google Shape;605;p48"/>
            <p:cNvPicPr preferRelativeResize="0"/>
            <p:nvPr/>
          </p:nvPicPr>
          <p:blipFill rotWithShape="1">
            <a:blip r:embed="rId4">
              <a:alphaModFix/>
            </a:blip>
            <a:srcRect b="77204" l="0" r="0" t="0"/>
            <a:stretch/>
          </p:blipFill>
          <p:spPr>
            <a:xfrm flipH="1">
              <a:off x="2854173" y="3856423"/>
              <a:ext cx="3859427" cy="9921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p48"/>
            <p:cNvPicPr preferRelativeResize="0"/>
            <p:nvPr/>
          </p:nvPicPr>
          <p:blipFill rotWithShape="1">
            <a:blip r:embed="rId5">
              <a:alphaModFix amt="60000"/>
            </a:blip>
            <a:srcRect b="39230" l="0" r="29760" t="3682"/>
            <a:stretch/>
          </p:blipFill>
          <p:spPr>
            <a:xfrm rot="10800000">
              <a:off x="713101" y="209175"/>
              <a:ext cx="3004949" cy="2754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48"/>
            <p:cNvPicPr preferRelativeResize="0"/>
            <p:nvPr/>
          </p:nvPicPr>
          <p:blipFill rotWithShape="1">
            <a:blip r:embed="rId6">
              <a:alphaModFix/>
            </a:blip>
            <a:srcRect b="23459" l="0" r="0" t="0"/>
            <a:stretch/>
          </p:blipFill>
          <p:spPr>
            <a:xfrm flipH="1" rot="-5">
              <a:off x="5121725" y="2105278"/>
              <a:ext cx="3189400" cy="27531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4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-7">
              <a:off x="4524898" y="-38861"/>
              <a:ext cx="2128529" cy="24572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105476" y="-302551"/>
              <a:ext cx="3311626" cy="2207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48"/>
            <p:cNvPicPr preferRelativeResize="0"/>
            <p:nvPr/>
          </p:nvPicPr>
          <p:blipFill rotWithShape="1">
            <a:blip r:embed="rId9">
              <a:alphaModFix/>
            </a:blip>
            <a:srcRect b="0" l="0" r="0" t="25633"/>
            <a:stretch/>
          </p:blipFill>
          <p:spPr>
            <a:xfrm flipH="1" rot="10800000">
              <a:off x="728600" y="2401102"/>
              <a:ext cx="2930048" cy="2457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48"/>
            <p:cNvPicPr preferRelativeResize="0"/>
            <p:nvPr/>
          </p:nvPicPr>
          <p:blipFill rotWithShape="1">
            <a:blip r:embed="rId5">
              <a:alphaModFix amt="60000"/>
            </a:blip>
            <a:srcRect b="39230" l="0" r="29760" t="3682"/>
            <a:stretch/>
          </p:blipFill>
          <p:spPr>
            <a:xfrm flipH="1" rot="10800000">
              <a:off x="5630524" y="201950"/>
              <a:ext cx="3128723" cy="28677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Google Shape;612;p4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417103" y="-221364"/>
              <a:ext cx="3383987" cy="154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Google Shape;613;p4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274561" y="62900"/>
              <a:ext cx="525599" cy="1524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4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85954" y="-226344"/>
              <a:ext cx="2855936" cy="1903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4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 flipH="1">
              <a:off x="1577422" y="3506"/>
              <a:ext cx="706697" cy="2049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4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843303" y="3787975"/>
              <a:ext cx="804402" cy="90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7" name="Google Shape;617;p48"/>
            <p:cNvPicPr preferRelativeResize="0"/>
            <p:nvPr/>
          </p:nvPicPr>
          <p:blipFill rotWithShape="1">
            <a:blip r:embed="rId13">
              <a:alphaModFix/>
            </a:blip>
            <a:srcRect b="0" l="40554" r="0" t="0"/>
            <a:stretch/>
          </p:blipFill>
          <p:spPr>
            <a:xfrm>
              <a:off x="728602" y="862450"/>
              <a:ext cx="1163452" cy="2207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48"/>
            <p:cNvPicPr preferRelativeResize="0"/>
            <p:nvPr/>
          </p:nvPicPr>
          <p:blipFill rotWithShape="1">
            <a:blip r:embed="rId14">
              <a:alphaModFix/>
            </a:blip>
            <a:srcRect b="42099" l="0" r="0" t="0"/>
            <a:stretch/>
          </p:blipFill>
          <p:spPr>
            <a:xfrm rot="10800000">
              <a:off x="7556149" y="201946"/>
              <a:ext cx="1587851" cy="1036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48"/>
            <p:cNvPicPr preferRelativeResize="0"/>
            <p:nvPr/>
          </p:nvPicPr>
          <p:blipFill rotWithShape="1">
            <a:blip r:embed="rId14">
              <a:alphaModFix/>
            </a:blip>
            <a:srcRect b="42099" l="43426" r="0" t="0"/>
            <a:stretch/>
          </p:blipFill>
          <p:spPr>
            <a:xfrm>
              <a:off x="728600" y="3585753"/>
              <a:ext cx="1094086" cy="12628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0" name="Google Shape;620;p48"/>
            <p:cNvPicPr preferRelativeResize="0"/>
            <p:nvPr/>
          </p:nvPicPr>
          <p:blipFill rotWithShape="1">
            <a:blip r:embed="rId15">
              <a:alphaModFix/>
            </a:blip>
            <a:srcRect b="0" l="0" r="0" t="50541"/>
            <a:stretch/>
          </p:blipFill>
          <p:spPr>
            <a:xfrm>
              <a:off x="4720838" y="203423"/>
              <a:ext cx="1163449" cy="16692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1" name="Google Shape;621;p48"/>
            <p:cNvPicPr preferRelativeResize="0"/>
            <p:nvPr/>
          </p:nvPicPr>
          <p:blipFill rotWithShape="1">
            <a:blip r:embed="rId6">
              <a:alphaModFix/>
            </a:blip>
            <a:srcRect b="23459" l="0" r="0" t="0"/>
            <a:stretch/>
          </p:blipFill>
          <p:spPr>
            <a:xfrm rot="-10799993">
              <a:off x="2346026" y="201949"/>
              <a:ext cx="2374824" cy="204997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2" name="Google Shape;622;p4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5400000">
            <a:off x="3994578" y="1375300"/>
            <a:ext cx="804402" cy="90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8"/>
          <p:cNvPicPr preferRelativeResize="0"/>
          <p:nvPr/>
        </p:nvPicPr>
        <p:blipFill rotWithShape="1">
          <a:blip r:embed="rId16">
            <a:alphaModFix/>
          </a:blip>
          <a:srcRect b="30060" l="0" r="0" t="0"/>
          <a:stretch/>
        </p:blipFill>
        <p:spPr>
          <a:xfrm rot="-5400000">
            <a:off x="5878856" y="1184550"/>
            <a:ext cx="3228698" cy="2546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9_2_1_1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9"/>
          <p:cNvPicPr preferRelativeResize="0"/>
          <p:nvPr/>
        </p:nvPicPr>
        <p:blipFill rotWithShape="1">
          <a:blip r:embed="rId4">
            <a:alphaModFix amt="60000"/>
          </a:blip>
          <a:srcRect b="39230" l="0" r="29760" t="3682"/>
          <a:stretch/>
        </p:blipFill>
        <p:spPr>
          <a:xfrm>
            <a:off x="5811449" y="2144639"/>
            <a:ext cx="2947799" cy="27018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9"/>
          <p:cNvPicPr preferRelativeResize="0"/>
          <p:nvPr/>
        </p:nvPicPr>
        <p:blipFill rotWithShape="1">
          <a:blip r:embed="rId4">
            <a:alphaModFix/>
          </a:blip>
          <a:srcRect b="64440" l="0" r="0" t="0"/>
          <a:stretch/>
        </p:blipFill>
        <p:spPr>
          <a:xfrm>
            <a:off x="713100" y="3095655"/>
            <a:ext cx="4361401" cy="17490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9" name="Google Shape;629;p49"/>
          <p:cNvGrpSpPr/>
          <p:nvPr/>
        </p:nvGrpSpPr>
        <p:grpSpPr>
          <a:xfrm>
            <a:off x="297604" y="3413348"/>
            <a:ext cx="1262204" cy="2374800"/>
            <a:chOff x="3064575" y="826775"/>
            <a:chExt cx="1461223" cy="2749247"/>
          </a:xfrm>
        </p:grpSpPr>
        <p:sp>
          <p:nvSpPr>
            <p:cNvPr id="630" name="Google Shape;630;p49"/>
            <p:cNvSpPr/>
            <p:nvPr/>
          </p:nvSpPr>
          <p:spPr>
            <a:xfrm>
              <a:off x="3064575" y="826775"/>
              <a:ext cx="1461189" cy="2749194"/>
            </a:xfrm>
            <a:custGeom>
              <a:rect b="b" l="l" r="r" t="t"/>
              <a:pathLst>
                <a:path extrusionOk="0" h="60164" w="31977">
                  <a:moveTo>
                    <a:pt x="31977" y="0"/>
                  </a:moveTo>
                  <a:lnTo>
                    <a:pt x="26801" y="5406"/>
                  </a:lnTo>
                  <a:lnTo>
                    <a:pt x="538" y="57027"/>
                  </a:lnTo>
                  <a:cubicBezTo>
                    <a:pt x="0" y="58086"/>
                    <a:pt x="416" y="59392"/>
                    <a:pt x="1491" y="59929"/>
                  </a:cubicBezTo>
                  <a:cubicBezTo>
                    <a:pt x="1804" y="60088"/>
                    <a:pt x="2137" y="60164"/>
                    <a:pt x="2465" y="60164"/>
                  </a:cubicBezTo>
                  <a:cubicBezTo>
                    <a:pt x="3247" y="60164"/>
                    <a:pt x="3999" y="59734"/>
                    <a:pt x="4378" y="58977"/>
                  </a:cubicBezTo>
                  <a:lnTo>
                    <a:pt x="30641" y="7372"/>
                  </a:lnTo>
                  <a:lnTo>
                    <a:pt x="31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9"/>
            <p:cNvSpPr/>
            <p:nvPr/>
          </p:nvSpPr>
          <p:spPr>
            <a:xfrm>
              <a:off x="4426822" y="826775"/>
              <a:ext cx="98975" cy="140375"/>
            </a:xfrm>
            <a:custGeom>
              <a:rect b="b" l="l" r="r" t="t"/>
              <a:pathLst>
                <a:path extrusionOk="0" h="3072" w="2166">
                  <a:moveTo>
                    <a:pt x="2166" y="0"/>
                  </a:moveTo>
                  <a:lnTo>
                    <a:pt x="1" y="2258"/>
                  </a:lnTo>
                  <a:lnTo>
                    <a:pt x="1613" y="3072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9"/>
            <p:cNvSpPr/>
            <p:nvPr/>
          </p:nvSpPr>
          <p:spPr>
            <a:xfrm>
              <a:off x="3064575" y="1073807"/>
              <a:ext cx="1400140" cy="2502167"/>
            </a:xfrm>
            <a:custGeom>
              <a:rect b="b" l="l" r="r" t="t"/>
              <a:pathLst>
                <a:path extrusionOk="0" h="54758" w="30641">
                  <a:moveTo>
                    <a:pt x="26801" y="0"/>
                  </a:moveTo>
                  <a:lnTo>
                    <a:pt x="538" y="51621"/>
                  </a:lnTo>
                  <a:cubicBezTo>
                    <a:pt x="0" y="52680"/>
                    <a:pt x="416" y="53986"/>
                    <a:pt x="1491" y="54523"/>
                  </a:cubicBezTo>
                  <a:cubicBezTo>
                    <a:pt x="1804" y="54682"/>
                    <a:pt x="2137" y="54758"/>
                    <a:pt x="2465" y="54758"/>
                  </a:cubicBezTo>
                  <a:cubicBezTo>
                    <a:pt x="3247" y="54758"/>
                    <a:pt x="3999" y="54328"/>
                    <a:pt x="4378" y="53571"/>
                  </a:cubicBezTo>
                  <a:lnTo>
                    <a:pt x="30641" y="1966"/>
                  </a:lnTo>
                  <a:lnTo>
                    <a:pt x="268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9"/>
            <p:cNvSpPr/>
            <p:nvPr/>
          </p:nvSpPr>
          <p:spPr>
            <a:xfrm>
              <a:off x="3112282" y="1099808"/>
              <a:ext cx="1301211" cy="2467484"/>
            </a:xfrm>
            <a:custGeom>
              <a:rect b="b" l="l" r="r" t="t"/>
              <a:pathLst>
                <a:path extrusionOk="0" h="53999" w="28476">
                  <a:moveTo>
                    <a:pt x="26878" y="0"/>
                  </a:moveTo>
                  <a:lnTo>
                    <a:pt x="615" y="51619"/>
                  </a:lnTo>
                  <a:cubicBezTo>
                    <a:pt x="78" y="52680"/>
                    <a:pt x="1" y="53724"/>
                    <a:pt x="447" y="53954"/>
                  </a:cubicBezTo>
                  <a:cubicBezTo>
                    <a:pt x="503" y="53984"/>
                    <a:pt x="565" y="53999"/>
                    <a:pt x="632" y="53999"/>
                  </a:cubicBezTo>
                  <a:cubicBezTo>
                    <a:pt x="1080" y="53999"/>
                    <a:pt x="1745" y="53355"/>
                    <a:pt x="2212" y="52434"/>
                  </a:cubicBezTo>
                  <a:lnTo>
                    <a:pt x="28475" y="830"/>
                  </a:lnTo>
                  <a:lnTo>
                    <a:pt x="268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9"/>
            <p:cNvSpPr/>
            <p:nvPr/>
          </p:nvSpPr>
          <p:spPr>
            <a:xfrm>
              <a:off x="3064575" y="3152607"/>
              <a:ext cx="342530" cy="423410"/>
            </a:xfrm>
            <a:custGeom>
              <a:rect b="b" l="l" r="r" t="t"/>
              <a:pathLst>
                <a:path extrusionOk="0" h="9266" w="7496">
                  <a:moveTo>
                    <a:pt x="3656" y="0"/>
                  </a:moveTo>
                  <a:lnTo>
                    <a:pt x="538" y="6129"/>
                  </a:lnTo>
                  <a:cubicBezTo>
                    <a:pt x="0" y="7188"/>
                    <a:pt x="416" y="8494"/>
                    <a:pt x="1491" y="9031"/>
                  </a:cubicBezTo>
                  <a:cubicBezTo>
                    <a:pt x="1804" y="9190"/>
                    <a:pt x="2137" y="9266"/>
                    <a:pt x="2465" y="9266"/>
                  </a:cubicBezTo>
                  <a:cubicBezTo>
                    <a:pt x="3247" y="9266"/>
                    <a:pt x="3999" y="8836"/>
                    <a:pt x="4378" y="8079"/>
                  </a:cubicBezTo>
                  <a:lnTo>
                    <a:pt x="7495" y="1951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9"/>
            <p:cNvSpPr/>
            <p:nvPr/>
          </p:nvSpPr>
          <p:spPr>
            <a:xfrm>
              <a:off x="3064575" y="3427696"/>
              <a:ext cx="202886" cy="148326"/>
            </a:xfrm>
            <a:custGeom>
              <a:rect b="b" l="l" r="r" t="t"/>
              <a:pathLst>
                <a:path extrusionOk="0" h="3246" w="4440">
                  <a:moveTo>
                    <a:pt x="600" y="1"/>
                  </a:moveTo>
                  <a:lnTo>
                    <a:pt x="538" y="109"/>
                  </a:lnTo>
                  <a:cubicBezTo>
                    <a:pt x="0" y="1168"/>
                    <a:pt x="416" y="2474"/>
                    <a:pt x="1491" y="3011"/>
                  </a:cubicBezTo>
                  <a:cubicBezTo>
                    <a:pt x="1804" y="3170"/>
                    <a:pt x="2137" y="3246"/>
                    <a:pt x="2465" y="3246"/>
                  </a:cubicBezTo>
                  <a:cubicBezTo>
                    <a:pt x="3247" y="3246"/>
                    <a:pt x="3999" y="2816"/>
                    <a:pt x="4378" y="2059"/>
                  </a:cubicBezTo>
                  <a:lnTo>
                    <a:pt x="4439" y="1952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36" name="Google Shape;63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71803" y="-221364"/>
            <a:ext cx="3383987" cy="154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984429" y="-226344"/>
            <a:ext cx="2855936" cy="190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49"/>
          <p:cNvPicPr preferRelativeResize="0"/>
          <p:nvPr/>
        </p:nvPicPr>
        <p:blipFill rotWithShape="1">
          <a:blip r:embed="rId7">
            <a:alphaModFix/>
          </a:blip>
          <a:srcRect b="0" l="40554" r="0" t="0"/>
          <a:stretch/>
        </p:blipFill>
        <p:spPr>
          <a:xfrm flipH="1">
            <a:off x="7595802" y="422950"/>
            <a:ext cx="1163452" cy="22072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9" name="Google Shape;639;p49"/>
          <p:cNvGrpSpPr/>
          <p:nvPr/>
        </p:nvGrpSpPr>
        <p:grpSpPr>
          <a:xfrm rot="-3275928">
            <a:off x="1854239" y="-1287962"/>
            <a:ext cx="1262210" cy="2374810"/>
            <a:chOff x="3064575" y="826775"/>
            <a:chExt cx="1461223" cy="2749247"/>
          </a:xfrm>
        </p:grpSpPr>
        <p:sp>
          <p:nvSpPr>
            <p:cNvPr id="640" name="Google Shape;640;p49"/>
            <p:cNvSpPr/>
            <p:nvPr/>
          </p:nvSpPr>
          <p:spPr>
            <a:xfrm>
              <a:off x="3064575" y="826775"/>
              <a:ext cx="1461189" cy="2749194"/>
            </a:xfrm>
            <a:custGeom>
              <a:rect b="b" l="l" r="r" t="t"/>
              <a:pathLst>
                <a:path extrusionOk="0" h="60164" w="31977">
                  <a:moveTo>
                    <a:pt x="31977" y="0"/>
                  </a:moveTo>
                  <a:lnTo>
                    <a:pt x="26801" y="5406"/>
                  </a:lnTo>
                  <a:lnTo>
                    <a:pt x="538" y="57027"/>
                  </a:lnTo>
                  <a:cubicBezTo>
                    <a:pt x="0" y="58086"/>
                    <a:pt x="416" y="59392"/>
                    <a:pt x="1491" y="59929"/>
                  </a:cubicBezTo>
                  <a:cubicBezTo>
                    <a:pt x="1804" y="60088"/>
                    <a:pt x="2137" y="60164"/>
                    <a:pt x="2465" y="60164"/>
                  </a:cubicBezTo>
                  <a:cubicBezTo>
                    <a:pt x="3247" y="60164"/>
                    <a:pt x="3999" y="59734"/>
                    <a:pt x="4378" y="58977"/>
                  </a:cubicBezTo>
                  <a:lnTo>
                    <a:pt x="30641" y="7372"/>
                  </a:lnTo>
                  <a:lnTo>
                    <a:pt x="31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9"/>
            <p:cNvSpPr/>
            <p:nvPr/>
          </p:nvSpPr>
          <p:spPr>
            <a:xfrm>
              <a:off x="4426822" y="826775"/>
              <a:ext cx="98975" cy="140375"/>
            </a:xfrm>
            <a:custGeom>
              <a:rect b="b" l="l" r="r" t="t"/>
              <a:pathLst>
                <a:path extrusionOk="0" h="3072" w="2166">
                  <a:moveTo>
                    <a:pt x="2166" y="0"/>
                  </a:moveTo>
                  <a:lnTo>
                    <a:pt x="1" y="2258"/>
                  </a:lnTo>
                  <a:lnTo>
                    <a:pt x="1613" y="3072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9"/>
            <p:cNvSpPr/>
            <p:nvPr/>
          </p:nvSpPr>
          <p:spPr>
            <a:xfrm>
              <a:off x="3064575" y="1073807"/>
              <a:ext cx="1400140" cy="2502167"/>
            </a:xfrm>
            <a:custGeom>
              <a:rect b="b" l="l" r="r" t="t"/>
              <a:pathLst>
                <a:path extrusionOk="0" h="54758" w="30641">
                  <a:moveTo>
                    <a:pt x="26801" y="0"/>
                  </a:moveTo>
                  <a:lnTo>
                    <a:pt x="538" y="51621"/>
                  </a:lnTo>
                  <a:cubicBezTo>
                    <a:pt x="0" y="52680"/>
                    <a:pt x="416" y="53986"/>
                    <a:pt x="1491" y="54523"/>
                  </a:cubicBezTo>
                  <a:cubicBezTo>
                    <a:pt x="1804" y="54682"/>
                    <a:pt x="2137" y="54758"/>
                    <a:pt x="2465" y="54758"/>
                  </a:cubicBezTo>
                  <a:cubicBezTo>
                    <a:pt x="3247" y="54758"/>
                    <a:pt x="3999" y="54328"/>
                    <a:pt x="4378" y="53571"/>
                  </a:cubicBezTo>
                  <a:lnTo>
                    <a:pt x="30641" y="1966"/>
                  </a:lnTo>
                  <a:lnTo>
                    <a:pt x="268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9"/>
            <p:cNvSpPr/>
            <p:nvPr/>
          </p:nvSpPr>
          <p:spPr>
            <a:xfrm>
              <a:off x="3112282" y="1099808"/>
              <a:ext cx="1301211" cy="2467484"/>
            </a:xfrm>
            <a:custGeom>
              <a:rect b="b" l="l" r="r" t="t"/>
              <a:pathLst>
                <a:path extrusionOk="0" h="53999" w="28476">
                  <a:moveTo>
                    <a:pt x="26878" y="0"/>
                  </a:moveTo>
                  <a:lnTo>
                    <a:pt x="615" y="51619"/>
                  </a:lnTo>
                  <a:cubicBezTo>
                    <a:pt x="78" y="52680"/>
                    <a:pt x="1" y="53724"/>
                    <a:pt x="447" y="53954"/>
                  </a:cubicBezTo>
                  <a:cubicBezTo>
                    <a:pt x="503" y="53984"/>
                    <a:pt x="565" y="53999"/>
                    <a:pt x="632" y="53999"/>
                  </a:cubicBezTo>
                  <a:cubicBezTo>
                    <a:pt x="1080" y="53999"/>
                    <a:pt x="1745" y="53355"/>
                    <a:pt x="2212" y="52434"/>
                  </a:cubicBezTo>
                  <a:lnTo>
                    <a:pt x="28475" y="830"/>
                  </a:lnTo>
                  <a:lnTo>
                    <a:pt x="268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9"/>
            <p:cNvSpPr/>
            <p:nvPr/>
          </p:nvSpPr>
          <p:spPr>
            <a:xfrm>
              <a:off x="3064575" y="3152607"/>
              <a:ext cx="342530" cy="423410"/>
            </a:xfrm>
            <a:custGeom>
              <a:rect b="b" l="l" r="r" t="t"/>
              <a:pathLst>
                <a:path extrusionOk="0" h="9266" w="7496">
                  <a:moveTo>
                    <a:pt x="3656" y="0"/>
                  </a:moveTo>
                  <a:lnTo>
                    <a:pt x="538" y="6129"/>
                  </a:lnTo>
                  <a:cubicBezTo>
                    <a:pt x="0" y="7188"/>
                    <a:pt x="416" y="8494"/>
                    <a:pt x="1491" y="9031"/>
                  </a:cubicBezTo>
                  <a:cubicBezTo>
                    <a:pt x="1804" y="9190"/>
                    <a:pt x="2137" y="9266"/>
                    <a:pt x="2465" y="9266"/>
                  </a:cubicBezTo>
                  <a:cubicBezTo>
                    <a:pt x="3247" y="9266"/>
                    <a:pt x="3999" y="8836"/>
                    <a:pt x="4378" y="8079"/>
                  </a:cubicBezTo>
                  <a:lnTo>
                    <a:pt x="7495" y="1951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9"/>
            <p:cNvSpPr/>
            <p:nvPr/>
          </p:nvSpPr>
          <p:spPr>
            <a:xfrm>
              <a:off x="3064575" y="3427696"/>
              <a:ext cx="202886" cy="148326"/>
            </a:xfrm>
            <a:custGeom>
              <a:rect b="b" l="l" r="r" t="t"/>
              <a:pathLst>
                <a:path extrusionOk="0" h="3246" w="4440">
                  <a:moveTo>
                    <a:pt x="600" y="1"/>
                  </a:moveTo>
                  <a:lnTo>
                    <a:pt x="538" y="109"/>
                  </a:lnTo>
                  <a:cubicBezTo>
                    <a:pt x="0" y="1168"/>
                    <a:pt x="416" y="2474"/>
                    <a:pt x="1491" y="3011"/>
                  </a:cubicBezTo>
                  <a:cubicBezTo>
                    <a:pt x="1804" y="3170"/>
                    <a:pt x="2137" y="3246"/>
                    <a:pt x="2465" y="3246"/>
                  </a:cubicBezTo>
                  <a:cubicBezTo>
                    <a:pt x="3247" y="3246"/>
                    <a:pt x="3999" y="2816"/>
                    <a:pt x="4378" y="2059"/>
                  </a:cubicBezTo>
                  <a:lnTo>
                    <a:pt x="4439" y="1952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6" name="Google Shape;646;p49"/>
          <p:cNvSpPr/>
          <p:nvPr/>
        </p:nvSpPr>
        <p:spPr>
          <a:xfrm flipH="1" rot="-9900064">
            <a:off x="7179770" y="-1048506"/>
            <a:ext cx="1805459" cy="1895898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9"/>
          <p:cNvSpPr/>
          <p:nvPr/>
        </p:nvSpPr>
        <p:spPr>
          <a:xfrm flipH="1" rot="-9900064">
            <a:off x="6382620" y="3939769"/>
            <a:ext cx="1805459" cy="1895898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8" name="Google Shape;648;p49"/>
          <p:cNvGrpSpPr/>
          <p:nvPr/>
        </p:nvGrpSpPr>
        <p:grpSpPr>
          <a:xfrm rot="10800000">
            <a:off x="7182011" y="-850064"/>
            <a:ext cx="1262204" cy="2374800"/>
            <a:chOff x="3064575" y="826775"/>
            <a:chExt cx="1461223" cy="2749247"/>
          </a:xfrm>
        </p:grpSpPr>
        <p:sp>
          <p:nvSpPr>
            <p:cNvPr id="649" name="Google Shape;649;p49"/>
            <p:cNvSpPr/>
            <p:nvPr/>
          </p:nvSpPr>
          <p:spPr>
            <a:xfrm>
              <a:off x="3064575" y="826775"/>
              <a:ext cx="1461189" cy="2749194"/>
            </a:xfrm>
            <a:custGeom>
              <a:rect b="b" l="l" r="r" t="t"/>
              <a:pathLst>
                <a:path extrusionOk="0" h="60164" w="31977">
                  <a:moveTo>
                    <a:pt x="31977" y="0"/>
                  </a:moveTo>
                  <a:lnTo>
                    <a:pt x="26801" y="5406"/>
                  </a:lnTo>
                  <a:lnTo>
                    <a:pt x="538" y="57027"/>
                  </a:lnTo>
                  <a:cubicBezTo>
                    <a:pt x="0" y="58086"/>
                    <a:pt x="416" y="59392"/>
                    <a:pt x="1491" y="59929"/>
                  </a:cubicBezTo>
                  <a:cubicBezTo>
                    <a:pt x="1804" y="60088"/>
                    <a:pt x="2137" y="60164"/>
                    <a:pt x="2465" y="60164"/>
                  </a:cubicBezTo>
                  <a:cubicBezTo>
                    <a:pt x="3247" y="60164"/>
                    <a:pt x="3999" y="59734"/>
                    <a:pt x="4378" y="58977"/>
                  </a:cubicBezTo>
                  <a:lnTo>
                    <a:pt x="30641" y="7372"/>
                  </a:lnTo>
                  <a:lnTo>
                    <a:pt x="319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9"/>
            <p:cNvSpPr/>
            <p:nvPr/>
          </p:nvSpPr>
          <p:spPr>
            <a:xfrm>
              <a:off x="4426822" y="826775"/>
              <a:ext cx="98975" cy="140375"/>
            </a:xfrm>
            <a:custGeom>
              <a:rect b="b" l="l" r="r" t="t"/>
              <a:pathLst>
                <a:path extrusionOk="0" h="3072" w="2166">
                  <a:moveTo>
                    <a:pt x="2166" y="0"/>
                  </a:moveTo>
                  <a:lnTo>
                    <a:pt x="1" y="2258"/>
                  </a:lnTo>
                  <a:lnTo>
                    <a:pt x="1613" y="3072"/>
                  </a:lnTo>
                  <a:lnTo>
                    <a:pt x="2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9"/>
            <p:cNvSpPr/>
            <p:nvPr/>
          </p:nvSpPr>
          <p:spPr>
            <a:xfrm>
              <a:off x="3064575" y="1073807"/>
              <a:ext cx="1400140" cy="2502167"/>
            </a:xfrm>
            <a:custGeom>
              <a:rect b="b" l="l" r="r" t="t"/>
              <a:pathLst>
                <a:path extrusionOk="0" h="54758" w="30641">
                  <a:moveTo>
                    <a:pt x="26801" y="0"/>
                  </a:moveTo>
                  <a:lnTo>
                    <a:pt x="538" y="51621"/>
                  </a:lnTo>
                  <a:cubicBezTo>
                    <a:pt x="0" y="52680"/>
                    <a:pt x="416" y="53986"/>
                    <a:pt x="1491" y="54523"/>
                  </a:cubicBezTo>
                  <a:cubicBezTo>
                    <a:pt x="1804" y="54682"/>
                    <a:pt x="2137" y="54758"/>
                    <a:pt x="2465" y="54758"/>
                  </a:cubicBezTo>
                  <a:cubicBezTo>
                    <a:pt x="3247" y="54758"/>
                    <a:pt x="3999" y="54328"/>
                    <a:pt x="4378" y="53571"/>
                  </a:cubicBezTo>
                  <a:lnTo>
                    <a:pt x="30641" y="1966"/>
                  </a:lnTo>
                  <a:lnTo>
                    <a:pt x="268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9"/>
            <p:cNvSpPr/>
            <p:nvPr/>
          </p:nvSpPr>
          <p:spPr>
            <a:xfrm>
              <a:off x="3112282" y="1099808"/>
              <a:ext cx="1301211" cy="2467484"/>
            </a:xfrm>
            <a:custGeom>
              <a:rect b="b" l="l" r="r" t="t"/>
              <a:pathLst>
                <a:path extrusionOk="0" h="53999" w="28476">
                  <a:moveTo>
                    <a:pt x="26878" y="0"/>
                  </a:moveTo>
                  <a:lnTo>
                    <a:pt x="615" y="51619"/>
                  </a:lnTo>
                  <a:cubicBezTo>
                    <a:pt x="78" y="52680"/>
                    <a:pt x="1" y="53724"/>
                    <a:pt x="447" y="53954"/>
                  </a:cubicBezTo>
                  <a:cubicBezTo>
                    <a:pt x="503" y="53984"/>
                    <a:pt x="565" y="53999"/>
                    <a:pt x="632" y="53999"/>
                  </a:cubicBezTo>
                  <a:cubicBezTo>
                    <a:pt x="1080" y="53999"/>
                    <a:pt x="1745" y="53355"/>
                    <a:pt x="2212" y="52434"/>
                  </a:cubicBezTo>
                  <a:lnTo>
                    <a:pt x="28475" y="830"/>
                  </a:lnTo>
                  <a:lnTo>
                    <a:pt x="268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9"/>
            <p:cNvSpPr/>
            <p:nvPr/>
          </p:nvSpPr>
          <p:spPr>
            <a:xfrm>
              <a:off x="3064575" y="3152607"/>
              <a:ext cx="342530" cy="423410"/>
            </a:xfrm>
            <a:custGeom>
              <a:rect b="b" l="l" r="r" t="t"/>
              <a:pathLst>
                <a:path extrusionOk="0" h="9266" w="7496">
                  <a:moveTo>
                    <a:pt x="3656" y="0"/>
                  </a:moveTo>
                  <a:lnTo>
                    <a:pt x="538" y="6129"/>
                  </a:lnTo>
                  <a:cubicBezTo>
                    <a:pt x="0" y="7188"/>
                    <a:pt x="416" y="8494"/>
                    <a:pt x="1491" y="9031"/>
                  </a:cubicBezTo>
                  <a:cubicBezTo>
                    <a:pt x="1804" y="9190"/>
                    <a:pt x="2137" y="9266"/>
                    <a:pt x="2465" y="9266"/>
                  </a:cubicBezTo>
                  <a:cubicBezTo>
                    <a:pt x="3247" y="9266"/>
                    <a:pt x="3999" y="8836"/>
                    <a:pt x="4378" y="8079"/>
                  </a:cubicBezTo>
                  <a:lnTo>
                    <a:pt x="7495" y="1951"/>
                  </a:lnTo>
                  <a:lnTo>
                    <a:pt x="3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9"/>
            <p:cNvSpPr/>
            <p:nvPr/>
          </p:nvSpPr>
          <p:spPr>
            <a:xfrm>
              <a:off x="3064575" y="3427696"/>
              <a:ext cx="202886" cy="148326"/>
            </a:xfrm>
            <a:custGeom>
              <a:rect b="b" l="l" r="r" t="t"/>
              <a:pathLst>
                <a:path extrusionOk="0" h="3246" w="4440">
                  <a:moveTo>
                    <a:pt x="600" y="1"/>
                  </a:moveTo>
                  <a:lnTo>
                    <a:pt x="538" y="109"/>
                  </a:lnTo>
                  <a:cubicBezTo>
                    <a:pt x="0" y="1168"/>
                    <a:pt x="416" y="2474"/>
                    <a:pt x="1491" y="3011"/>
                  </a:cubicBezTo>
                  <a:cubicBezTo>
                    <a:pt x="1804" y="3170"/>
                    <a:pt x="2137" y="3246"/>
                    <a:pt x="2465" y="3246"/>
                  </a:cubicBezTo>
                  <a:cubicBezTo>
                    <a:pt x="3247" y="3246"/>
                    <a:pt x="3999" y="2816"/>
                    <a:pt x="4378" y="2059"/>
                  </a:cubicBezTo>
                  <a:lnTo>
                    <a:pt x="4439" y="1952"/>
                  </a:lnTo>
                  <a:lnTo>
                    <a:pt x="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1800000" dist="38100">
                <a:schemeClr val="dk1">
                  <a:alpha val="1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5" name="Google Shape;655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753" y="315475"/>
            <a:ext cx="804402" cy="90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5400000">
            <a:off x="4569603" y="3939375"/>
            <a:ext cx="804402" cy="907151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9"/>
          <p:cNvSpPr/>
          <p:nvPr/>
        </p:nvSpPr>
        <p:spPr>
          <a:xfrm>
            <a:off x="3431775" y="486075"/>
            <a:ext cx="600220" cy="367951"/>
          </a:xfrm>
          <a:custGeom>
            <a:rect b="b" l="l" r="r" t="t"/>
            <a:pathLst>
              <a:path extrusionOk="0" h="27135" w="44264">
                <a:moveTo>
                  <a:pt x="37402" y="1310"/>
                </a:moveTo>
                <a:cubicBezTo>
                  <a:pt x="39184" y="1310"/>
                  <a:pt x="40712" y="2219"/>
                  <a:pt x="41499" y="3897"/>
                </a:cubicBezTo>
                <a:cubicBezTo>
                  <a:pt x="42758" y="6555"/>
                  <a:pt x="41622" y="9733"/>
                  <a:pt x="38965" y="10993"/>
                </a:cubicBezTo>
                <a:lnTo>
                  <a:pt x="8570" y="25337"/>
                </a:lnTo>
                <a:cubicBezTo>
                  <a:pt x="7898" y="25656"/>
                  <a:pt x="7190" y="25807"/>
                  <a:pt x="6498" y="25807"/>
                </a:cubicBezTo>
                <a:cubicBezTo>
                  <a:pt x="4823" y="25807"/>
                  <a:pt x="3248" y="24920"/>
                  <a:pt x="2519" y="23387"/>
                </a:cubicBezTo>
                <a:cubicBezTo>
                  <a:pt x="1505" y="21221"/>
                  <a:pt x="2550" y="18565"/>
                  <a:pt x="4854" y="17474"/>
                </a:cubicBezTo>
                <a:lnTo>
                  <a:pt x="27231" y="6907"/>
                </a:lnTo>
                <a:cubicBezTo>
                  <a:pt x="27768" y="6661"/>
                  <a:pt x="28337" y="6539"/>
                  <a:pt x="28890" y="6539"/>
                </a:cubicBezTo>
                <a:cubicBezTo>
                  <a:pt x="30226" y="6539"/>
                  <a:pt x="31470" y="7245"/>
                  <a:pt x="32054" y="8474"/>
                </a:cubicBezTo>
                <a:cubicBezTo>
                  <a:pt x="32867" y="10194"/>
                  <a:pt x="32038" y="12313"/>
                  <a:pt x="30195" y="13189"/>
                </a:cubicBezTo>
                <a:lnTo>
                  <a:pt x="8525" y="23418"/>
                </a:lnTo>
                <a:lnTo>
                  <a:pt x="9078" y="24616"/>
                </a:lnTo>
                <a:lnTo>
                  <a:pt x="30748" y="14371"/>
                </a:lnTo>
                <a:cubicBezTo>
                  <a:pt x="33252" y="13189"/>
                  <a:pt x="34373" y="10286"/>
                  <a:pt x="33252" y="7906"/>
                </a:cubicBezTo>
                <a:cubicBezTo>
                  <a:pt x="32450" y="6210"/>
                  <a:pt x="30717" y="5225"/>
                  <a:pt x="28884" y="5225"/>
                </a:cubicBezTo>
                <a:cubicBezTo>
                  <a:pt x="28293" y="5225"/>
                  <a:pt x="27692" y="5327"/>
                  <a:pt x="27109" y="5541"/>
                </a:cubicBezTo>
                <a:lnTo>
                  <a:pt x="34696" y="1962"/>
                </a:lnTo>
                <a:cubicBezTo>
                  <a:pt x="35621" y="1522"/>
                  <a:pt x="36541" y="1310"/>
                  <a:pt x="37402" y="1310"/>
                </a:cubicBezTo>
                <a:close/>
                <a:moveTo>
                  <a:pt x="37377" y="0"/>
                </a:moveTo>
                <a:cubicBezTo>
                  <a:pt x="36328" y="0"/>
                  <a:pt x="35221" y="248"/>
                  <a:pt x="34127" y="764"/>
                </a:cubicBezTo>
                <a:lnTo>
                  <a:pt x="16419" y="9119"/>
                </a:lnTo>
                <a:lnTo>
                  <a:pt x="16972" y="10302"/>
                </a:lnTo>
                <a:lnTo>
                  <a:pt x="4301" y="16276"/>
                </a:lnTo>
                <a:cubicBezTo>
                  <a:pt x="1321" y="17689"/>
                  <a:pt x="0" y="21129"/>
                  <a:pt x="1337" y="23955"/>
                </a:cubicBezTo>
                <a:cubicBezTo>
                  <a:pt x="2273" y="25968"/>
                  <a:pt x="4331" y="27135"/>
                  <a:pt x="6498" y="27135"/>
                </a:cubicBezTo>
                <a:cubicBezTo>
                  <a:pt x="7372" y="27135"/>
                  <a:pt x="8279" y="26935"/>
                  <a:pt x="9139" y="26535"/>
                </a:cubicBezTo>
                <a:lnTo>
                  <a:pt x="39518" y="12191"/>
                </a:lnTo>
                <a:cubicBezTo>
                  <a:pt x="42836" y="10624"/>
                  <a:pt x="44263" y="6647"/>
                  <a:pt x="42697" y="3344"/>
                </a:cubicBezTo>
                <a:cubicBezTo>
                  <a:pt x="41685" y="1184"/>
                  <a:pt x="39669" y="0"/>
                  <a:pt x="3737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8" name="Google Shape;658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2095101">
            <a:off x="6256934" y="4308373"/>
            <a:ext cx="2056826" cy="231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">
  <p:cSld name="CUSTOM_9_2_1_1_1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157" y="-70925"/>
            <a:ext cx="9404314" cy="52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0"/>
          <p:cNvPicPr preferRelativeResize="0"/>
          <p:nvPr/>
        </p:nvPicPr>
        <p:blipFill rotWithShape="1">
          <a:blip r:embed="rId4">
            <a:alphaModFix/>
          </a:blip>
          <a:srcRect b="55394" l="0" r="0" t="0"/>
          <a:stretch/>
        </p:blipFill>
        <p:spPr>
          <a:xfrm flipH="1" rot="-5399992">
            <a:off x="7267336" y="2252229"/>
            <a:ext cx="2049152" cy="1030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0"/>
          <p:cNvPicPr preferRelativeResize="0"/>
          <p:nvPr/>
        </p:nvPicPr>
        <p:blipFill rotWithShape="1">
          <a:blip r:embed="rId5">
            <a:alphaModFix/>
          </a:blip>
          <a:srcRect b="0" l="0" r="0" t="41616"/>
          <a:stretch/>
        </p:blipFill>
        <p:spPr>
          <a:xfrm rot="-5400000">
            <a:off x="121753" y="2167329"/>
            <a:ext cx="1394652" cy="918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50"/>
          <p:cNvPicPr preferRelativeResize="0"/>
          <p:nvPr/>
        </p:nvPicPr>
        <p:blipFill rotWithShape="1">
          <a:blip r:embed="rId6">
            <a:alphaModFix/>
          </a:blip>
          <a:srcRect b="0" l="0" r="20280" t="42980"/>
          <a:stretch/>
        </p:blipFill>
        <p:spPr>
          <a:xfrm>
            <a:off x="6493833" y="241283"/>
            <a:ext cx="2310901" cy="186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50"/>
          <p:cNvPicPr preferRelativeResize="0"/>
          <p:nvPr/>
        </p:nvPicPr>
        <p:blipFill rotWithShape="1">
          <a:blip r:embed="rId4">
            <a:alphaModFix/>
          </a:blip>
          <a:srcRect b="0" l="49308" r="0" t="0"/>
          <a:stretch/>
        </p:blipFill>
        <p:spPr>
          <a:xfrm flipH="1" rot="-5399987">
            <a:off x="5347207" y="-530122"/>
            <a:ext cx="1248527" cy="277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1335" y="-178042"/>
            <a:ext cx="3383987" cy="154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0800000">
            <a:off x="5461061" y="3746284"/>
            <a:ext cx="3383987" cy="154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10800000">
            <a:off x="6007087" y="3391056"/>
            <a:ext cx="2855936" cy="1903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0"/>
          <p:cNvPicPr preferRelativeResize="0"/>
          <p:nvPr/>
        </p:nvPicPr>
        <p:blipFill rotWithShape="1">
          <a:blip r:embed="rId9">
            <a:alphaModFix/>
          </a:blip>
          <a:srcRect b="0" l="0" r="0" t="50541"/>
          <a:stretch/>
        </p:blipFill>
        <p:spPr>
          <a:xfrm>
            <a:off x="6977758" y="227840"/>
            <a:ext cx="879374" cy="126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50"/>
          <p:cNvPicPr preferRelativeResize="0"/>
          <p:nvPr/>
        </p:nvPicPr>
        <p:blipFill rotWithShape="1">
          <a:blip r:embed="rId10">
            <a:alphaModFix/>
          </a:blip>
          <a:srcRect b="26095" l="11032" r="0" t="0"/>
          <a:stretch/>
        </p:blipFill>
        <p:spPr>
          <a:xfrm>
            <a:off x="2371058" y="3827940"/>
            <a:ext cx="1098399" cy="102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0"/>
          <p:cNvPicPr preferRelativeResize="0"/>
          <p:nvPr/>
        </p:nvPicPr>
        <p:blipFill rotWithShape="1">
          <a:blip r:embed="rId11">
            <a:alphaModFix/>
          </a:blip>
          <a:srcRect b="0" l="0" r="44921" t="0"/>
          <a:stretch/>
        </p:blipFill>
        <p:spPr>
          <a:xfrm rot="5399986">
            <a:off x="1291743" y="3171207"/>
            <a:ext cx="1104723" cy="226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50"/>
          <p:cNvPicPr preferRelativeResize="0"/>
          <p:nvPr/>
        </p:nvPicPr>
        <p:blipFill rotWithShape="1">
          <a:blip r:embed="rId12">
            <a:alphaModFix/>
          </a:blip>
          <a:srcRect b="0" l="0" r="0" t="29017"/>
          <a:stretch/>
        </p:blipFill>
        <p:spPr>
          <a:xfrm>
            <a:off x="3826733" y="241228"/>
            <a:ext cx="525599" cy="108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0"/>
          <p:cNvPicPr preferRelativeResize="0"/>
          <p:nvPr/>
        </p:nvPicPr>
        <p:blipFill rotWithShape="1">
          <a:blip r:embed="rId13">
            <a:alphaModFix/>
          </a:blip>
          <a:srcRect b="0" l="43175" r="0" t="39817"/>
          <a:stretch/>
        </p:blipFill>
        <p:spPr>
          <a:xfrm flipH="1">
            <a:off x="7417187" y="237281"/>
            <a:ext cx="1394648" cy="1705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0"/>
          <p:cNvPicPr preferRelativeResize="0"/>
          <p:nvPr/>
        </p:nvPicPr>
        <p:blipFill rotWithShape="1">
          <a:blip r:embed="rId13">
            <a:alphaModFix/>
          </a:blip>
          <a:srcRect b="3" l="0" r="17803" t="62072"/>
          <a:stretch/>
        </p:blipFill>
        <p:spPr>
          <a:xfrm flipH="1">
            <a:off x="893932" y="250748"/>
            <a:ext cx="2704201" cy="1440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7" name="Google Shape;5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9005" y="18814"/>
            <a:ext cx="656185" cy="1903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1462" y="235626"/>
            <a:ext cx="1095979" cy="123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0157" y="-70925"/>
            <a:ext cx="9404314" cy="528534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7"/>
          <p:cNvSpPr txBox="1"/>
          <p:nvPr>
            <p:ph idx="1" type="body"/>
          </p:nvPr>
        </p:nvSpPr>
        <p:spPr>
          <a:xfrm>
            <a:off x="720000" y="1843250"/>
            <a:ext cx="3037800" cy="23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500"/>
            </a:lvl1pPr>
            <a:lvl2pPr indent="-2794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type="title"/>
          </p:nvPr>
        </p:nvSpPr>
        <p:spPr>
          <a:xfrm>
            <a:off x="720000" y="548050"/>
            <a:ext cx="3037800" cy="8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64" name="Google Shape;6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1003" y="-192999"/>
            <a:ext cx="3383987" cy="1543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7029" y="-197979"/>
            <a:ext cx="2855936" cy="1903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p8"/>
          <p:cNvGrpSpPr/>
          <p:nvPr/>
        </p:nvGrpSpPr>
        <p:grpSpPr>
          <a:xfrm flipH="1">
            <a:off x="327951" y="-541690"/>
            <a:ext cx="8720613" cy="6093665"/>
            <a:chOff x="430015" y="-541690"/>
            <a:chExt cx="8720613" cy="6093665"/>
          </a:xfrm>
        </p:grpSpPr>
        <p:pic>
          <p:nvPicPr>
            <p:cNvPr id="70" name="Google Shape;70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15962" y="274401"/>
              <a:ext cx="1095979" cy="1235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2639762" y="3600451"/>
              <a:ext cx="1095979" cy="1235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10800000">
              <a:off x="5618321" y="2236051"/>
              <a:ext cx="2478908" cy="2795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2700000">
              <a:off x="3277933" y="169888"/>
              <a:ext cx="1587842" cy="1790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826950" y="3149800"/>
              <a:ext cx="1490096" cy="1680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" name="Google Shape;75;p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6986300">
              <a:off x="3917398" y="65996"/>
              <a:ext cx="2049154" cy="23109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" name="Google Shape;76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3123740">
              <a:off x="726982" y="1616546"/>
              <a:ext cx="1162389" cy="1310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" name="Google Shape;77;p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51175" y="2259724"/>
              <a:ext cx="1391551" cy="1569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" name="Google Shape;78;p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29556" y="63379"/>
              <a:ext cx="2473742" cy="278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8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062080" y="-266900"/>
              <a:ext cx="3088548" cy="20585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flipH="1" rot="9139956">
              <a:off x="6101897" y="2491034"/>
              <a:ext cx="2362834" cy="2664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432631" y="2145054"/>
              <a:ext cx="2473742" cy="2789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-2918148">
              <a:off x="949723" y="-164603"/>
              <a:ext cx="2049153" cy="23109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8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193909" y="25460"/>
              <a:ext cx="1648827" cy="190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8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7527375" y="72746"/>
              <a:ext cx="525599" cy="15246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8"/>
          <p:cNvSpPr txBox="1"/>
          <p:nvPr>
            <p:ph type="title"/>
          </p:nvPr>
        </p:nvSpPr>
        <p:spPr>
          <a:xfrm>
            <a:off x="713100" y="1307100"/>
            <a:ext cx="77178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97400" y="-52500"/>
            <a:ext cx="9338798" cy="52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32"/>
            <a:ext cx="9144003" cy="51390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9"/>
          <p:cNvGrpSpPr/>
          <p:nvPr/>
        </p:nvGrpSpPr>
        <p:grpSpPr>
          <a:xfrm>
            <a:off x="550826" y="-235533"/>
            <a:ext cx="7880078" cy="5192818"/>
            <a:chOff x="550826" y="-235533"/>
            <a:chExt cx="7880078" cy="5192818"/>
          </a:xfrm>
        </p:grpSpPr>
        <p:pic>
          <p:nvPicPr>
            <p:cNvPr id="90" name="Google Shape;9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3851387" y="3535151"/>
              <a:ext cx="1095979" cy="12359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2700000">
              <a:off x="4007245" y="293350"/>
              <a:ext cx="1587842" cy="1790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>
              <a:off x="897136" y="2028763"/>
              <a:ext cx="2425177" cy="27350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10800000">
              <a:off x="5951996" y="1998501"/>
              <a:ext cx="2478908" cy="2795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-1685859">
              <a:off x="6409674" y="2777694"/>
              <a:ext cx="1648823" cy="1903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>
              <a:off x="986325" y="993471"/>
              <a:ext cx="2049152" cy="23109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46866" y="-235533"/>
              <a:ext cx="2855936" cy="1903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5952003" y="374403"/>
              <a:ext cx="1234499" cy="13922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 rot="10800000">
              <a:off x="6785650" y="306475"/>
              <a:ext cx="1490096" cy="1680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rot="-5399993">
              <a:off x="4825026" y="-150413"/>
              <a:ext cx="2374820" cy="2678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rot="-6156477">
              <a:off x="929422" y="1904761"/>
              <a:ext cx="2374822" cy="2678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 rot="10800000">
              <a:off x="6381750" y="1020221"/>
              <a:ext cx="2049152" cy="23109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flipH="1" rot="-4817818">
              <a:off x="1237548" y="2421571"/>
              <a:ext cx="2049151" cy="23109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9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27028" y="-225277"/>
              <a:ext cx="3383987" cy="154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9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627030" y="596"/>
              <a:ext cx="656185" cy="19034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9"/>
          <p:cNvSpPr txBox="1"/>
          <p:nvPr>
            <p:ph type="title"/>
          </p:nvPr>
        </p:nvSpPr>
        <p:spPr>
          <a:xfrm>
            <a:off x="2388000" y="1378950"/>
            <a:ext cx="4368000" cy="70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6" name="Google Shape;106;p9"/>
          <p:cNvSpPr txBox="1"/>
          <p:nvPr>
            <p:ph idx="1" type="subTitle"/>
          </p:nvPr>
        </p:nvSpPr>
        <p:spPr>
          <a:xfrm>
            <a:off x="2388000" y="2082750"/>
            <a:ext cx="43680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/>
          <p:nvPr>
            <p:ph type="title"/>
          </p:nvPr>
        </p:nvSpPr>
        <p:spPr>
          <a:xfrm>
            <a:off x="4572000" y="426750"/>
            <a:ext cx="3852000" cy="107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9" name="Google Shape;109;p10"/>
          <p:cNvGrpSpPr/>
          <p:nvPr/>
        </p:nvGrpSpPr>
        <p:grpSpPr>
          <a:xfrm>
            <a:off x="-565897" y="-495508"/>
            <a:ext cx="3401961" cy="2276346"/>
            <a:chOff x="-565897" y="-495508"/>
            <a:chExt cx="3401961" cy="2276346"/>
          </a:xfrm>
        </p:grpSpPr>
        <p:pic>
          <p:nvPicPr>
            <p:cNvPr id="110" name="Google Shape;110;p1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565897" y="-490528"/>
              <a:ext cx="3383987" cy="154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9871" y="-495508"/>
              <a:ext cx="2855936" cy="1903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12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1042573" y="-258560"/>
              <a:ext cx="703052" cy="20393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10"/>
          <p:cNvSpPr/>
          <p:nvPr/>
        </p:nvSpPr>
        <p:spPr>
          <a:xfrm flipH="1" rot="-8999936">
            <a:off x="-665890" y="3740052"/>
            <a:ext cx="2137781" cy="2244867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50271">
            <a:off x="-1114965" y="4001305"/>
            <a:ext cx="1990643" cy="224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ngolin"/>
              <a:buNone/>
              <a:defRPr sz="3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ngolin"/>
              <a:buNone/>
              <a:defRPr sz="3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ngolin"/>
              <a:buNone/>
              <a:defRPr sz="3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ngolin"/>
              <a:buNone/>
              <a:defRPr sz="3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ngolin"/>
              <a:buNone/>
              <a:defRPr sz="3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ngolin"/>
              <a:buNone/>
              <a:defRPr sz="3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ngolin"/>
              <a:buNone/>
              <a:defRPr sz="3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ngolin"/>
              <a:buNone/>
              <a:defRPr sz="3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angolin"/>
              <a:buNone/>
              <a:defRPr sz="3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vvic"/>
              <a:buChar char="●"/>
              <a:defRPr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-3238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vvic"/>
              <a:buChar char="○"/>
              <a:defRPr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-3238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vvic"/>
              <a:buChar char="■"/>
              <a:defRPr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-3238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vvic"/>
              <a:buChar char="●"/>
              <a:defRPr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-3238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vvic"/>
              <a:buChar char="○"/>
              <a:defRPr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-3238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vvic"/>
              <a:buChar char="■"/>
              <a:defRPr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-3238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vvic"/>
              <a:buChar char="●"/>
              <a:defRPr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-3238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ivvic"/>
              <a:buChar char="○"/>
              <a:defRPr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-3238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500"/>
              <a:buFont typeface="Livvic"/>
              <a:buChar char="■"/>
              <a:defRPr sz="15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slide" Target="/ppt/slides/slide1.xml"/><Relationship Id="rId6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5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8" Type="http://schemas.openxmlformats.org/officeDocument/2006/relationships/image" Target="../media/image4.png"/><Relationship Id="rId11" Type="http://schemas.openxmlformats.org/officeDocument/2006/relationships/image" Target="../media/image6.png"/><Relationship Id="rId10" Type="http://schemas.openxmlformats.org/officeDocument/2006/relationships/image" Target="../media/image15.png"/><Relationship Id="rId13" Type="http://schemas.openxmlformats.org/officeDocument/2006/relationships/image" Target="../media/image16.png"/><Relationship Id="rId1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oogle Shape;679;p51"/>
          <p:cNvGrpSpPr/>
          <p:nvPr/>
        </p:nvGrpSpPr>
        <p:grpSpPr>
          <a:xfrm>
            <a:off x="1689750" y="507150"/>
            <a:ext cx="5764500" cy="4129200"/>
            <a:chOff x="1532400" y="479825"/>
            <a:chExt cx="5764500" cy="4129200"/>
          </a:xfrm>
        </p:grpSpPr>
        <p:sp>
          <p:nvSpPr>
            <p:cNvPr id="680" name="Google Shape;680;p51"/>
            <p:cNvSpPr/>
            <p:nvPr/>
          </p:nvSpPr>
          <p:spPr>
            <a:xfrm rot="5400000">
              <a:off x="2350050" y="-337825"/>
              <a:ext cx="4129200" cy="5764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chemeClr val="dk1">
                  <a:alpha val="18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1" name="Google Shape;681;p51"/>
            <p:cNvGrpSpPr/>
            <p:nvPr/>
          </p:nvGrpSpPr>
          <p:grpSpPr>
            <a:xfrm>
              <a:off x="1615500" y="482888"/>
              <a:ext cx="5600881" cy="4007284"/>
              <a:chOff x="1615500" y="482888"/>
              <a:chExt cx="5600881" cy="4007284"/>
            </a:xfrm>
          </p:grpSpPr>
          <p:grpSp>
            <p:nvGrpSpPr>
              <p:cNvPr id="682" name="Google Shape;682;p51"/>
              <p:cNvGrpSpPr/>
              <p:nvPr/>
            </p:nvGrpSpPr>
            <p:grpSpPr>
              <a:xfrm rot="5400000">
                <a:off x="5959221" y="-549226"/>
                <a:ext cx="90709" cy="2423610"/>
                <a:chOff x="-849081" y="787953"/>
                <a:chExt cx="86645" cy="2035621"/>
              </a:xfrm>
            </p:grpSpPr>
            <p:sp>
              <p:nvSpPr>
                <p:cNvPr id="683" name="Google Shape;683;p51"/>
                <p:cNvSpPr/>
                <p:nvPr/>
              </p:nvSpPr>
              <p:spPr>
                <a:xfrm>
                  <a:off x="-845511" y="1861674"/>
                  <a:ext cx="83075" cy="961900"/>
                </a:xfrm>
                <a:custGeom>
                  <a:rect b="b" l="l" r="r" t="t"/>
                  <a:pathLst>
                    <a:path extrusionOk="0" h="38476" w="3323">
                      <a:moveTo>
                        <a:pt x="2227" y="0"/>
                      </a:moveTo>
                      <a:cubicBezTo>
                        <a:pt x="1965" y="310"/>
                        <a:pt x="1798" y="691"/>
                        <a:pt x="1429" y="929"/>
                      </a:cubicBezTo>
                      <a:cubicBezTo>
                        <a:pt x="941" y="1191"/>
                        <a:pt x="774" y="1477"/>
                        <a:pt x="762" y="1858"/>
                      </a:cubicBezTo>
                      <a:cubicBezTo>
                        <a:pt x="739" y="2370"/>
                        <a:pt x="786" y="2870"/>
                        <a:pt x="655" y="3370"/>
                      </a:cubicBezTo>
                      <a:cubicBezTo>
                        <a:pt x="310" y="4632"/>
                        <a:pt x="48" y="5894"/>
                        <a:pt x="131" y="7192"/>
                      </a:cubicBezTo>
                      <a:cubicBezTo>
                        <a:pt x="143" y="7394"/>
                        <a:pt x="131" y="7608"/>
                        <a:pt x="191" y="7811"/>
                      </a:cubicBezTo>
                      <a:cubicBezTo>
                        <a:pt x="405" y="8668"/>
                        <a:pt x="798" y="9502"/>
                        <a:pt x="322" y="10359"/>
                      </a:cubicBezTo>
                      <a:cubicBezTo>
                        <a:pt x="262" y="10466"/>
                        <a:pt x="310" y="10597"/>
                        <a:pt x="298" y="10716"/>
                      </a:cubicBezTo>
                      <a:lnTo>
                        <a:pt x="167" y="12633"/>
                      </a:lnTo>
                      <a:cubicBezTo>
                        <a:pt x="131" y="12931"/>
                        <a:pt x="84" y="13216"/>
                        <a:pt x="84" y="13514"/>
                      </a:cubicBezTo>
                      <a:cubicBezTo>
                        <a:pt x="108" y="14574"/>
                        <a:pt x="143" y="15633"/>
                        <a:pt x="143" y="16681"/>
                      </a:cubicBezTo>
                      <a:cubicBezTo>
                        <a:pt x="143" y="17372"/>
                        <a:pt x="0" y="18074"/>
                        <a:pt x="24" y="18753"/>
                      </a:cubicBezTo>
                      <a:cubicBezTo>
                        <a:pt x="60" y="19717"/>
                        <a:pt x="191" y="20693"/>
                        <a:pt x="262" y="21658"/>
                      </a:cubicBezTo>
                      <a:cubicBezTo>
                        <a:pt x="298" y="21967"/>
                        <a:pt x="298" y="22277"/>
                        <a:pt x="250" y="22598"/>
                      </a:cubicBezTo>
                      <a:cubicBezTo>
                        <a:pt x="48" y="23920"/>
                        <a:pt x="239" y="25242"/>
                        <a:pt x="584" y="26563"/>
                      </a:cubicBezTo>
                      <a:cubicBezTo>
                        <a:pt x="762" y="27266"/>
                        <a:pt x="846" y="27980"/>
                        <a:pt x="953" y="28682"/>
                      </a:cubicBezTo>
                      <a:cubicBezTo>
                        <a:pt x="1001" y="28968"/>
                        <a:pt x="1012" y="29266"/>
                        <a:pt x="1012" y="29564"/>
                      </a:cubicBezTo>
                      <a:cubicBezTo>
                        <a:pt x="1024" y="30016"/>
                        <a:pt x="1036" y="30492"/>
                        <a:pt x="1012" y="30957"/>
                      </a:cubicBezTo>
                      <a:cubicBezTo>
                        <a:pt x="941" y="32064"/>
                        <a:pt x="643" y="33135"/>
                        <a:pt x="774" y="34231"/>
                      </a:cubicBezTo>
                      <a:cubicBezTo>
                        <a:pt x="822" y="34636"/>
                        <a:pt x="858" y="35017"/>
                        <a:pt x="881" y="35421"/>
                      </a:cubicBezTo>
                      <a:cubicBezTo>
                        <a:pt x="905" y="36052"/>
                        <a:pt x="881" y="36660"/>
                        <a:pt x="941" y="37279"/>
                      </a:cubicBezTo>
                      <a:cubicBezTo>
                        <a:pt x="965" y="37576"/>
                        <a:pt x="1072" y="37862"/>
                        <a:pt x="1203" y="38148"/>
                      </a:cubicBezTo>
                      <a:cubicBezTo>
                        <a:pt x="1292" y="38342"/>
                        <a:pt x="1441" y="38448"/>
                        <a:pt x="1643" y="38448"/>
                      </a:cubicBezTo>
                      <a:cubicBezTo>
                        <a:pt x="1738" y="38448"/>
                        <a:pt x="1846" y="38424"/>
                        <a:pt x="1965" y="38374"/>
                      </a:cubicBezTo>
                      <a:cubicBezTo>
                        <a:pt x="2023" y="38347"/>
                        <a:pt x="2066" y="38337"/>
                        <a:pt x="2100" y="38337"/>
                      </a:cubicBezTo>
                      <a:cubicBezTo>
                        <a:pt x="2222" y="38337"/>
                        <a:pt x="2215" y="38475"/>
                        <a:pt x="2311" y="38475"/>
                      </a:cubicBezTo>
                      <a:cubicBezTo>
                        <a:pt x="2330" y="38475"/>
                        <a:pt x="2353" y="38470"/>
                        <a:pt x="2382" y="38457"/>
                      </a:cubicBezTo>
                      <a:cubicBezTo>
                        <a:pt x="2405" y="38434"/>
                        <a:pt x="2465" y="38386"/>
                        <a:pt x="2489" y="38338"/>
                      </a:cubicBezTo>
                      <a:cubicBezTo>
                        <a:pt x="2632" y="37636"/>
                        <a:pt x="2882" y="36945"/>
                        <a:pt x="2846" y="36231"/>
                      </a:cubicBezTo>
                      <a:cubicBezTo>
                        <a:pt x="2810" y="35695"/>
                        <a:pt x="2858" y="35159"/>
                        <a:pt x="2858" y="34624"/>
                      </a:cubicBezTo>
                      <a:cubicBezTo>
                        <a:pt x="2870" y="33969"/>
                        <a:pt x="2858" y="33290"/>
                        <a:pt x="2882" y="32635"/>
                      </a:cubicBezTo>
                      <a:cubicBezTo>
                        <a:pt x="2929" y="31469"/>
                        <a:pt x="2989" y="30290"/>
                        <a:pt x="3048" y="29111"/>
                      </a:cubicBezTo>
                      <a:cubicBezTo>
                        <a:pt x="3084" y="28682"/>
                        <a:pt x="3156" y="28254"/>
                        <a:pt x="3167" y="27813"/>
                      </a:cubicBezTo>
                      <a:cubicBezTo>
                        <a:pt x="3203" y="27301"/>
                        <a:pt x="3167" y="26777"/>
                        <a:pt x="3203" y="26254"/>
                      </a:cubicBezTo>
                      <a:cubicBezTo>
                        <a:pt x="3227" y="25825"/>
                        <a:pt x="3322" y="25396"/>
                        <a:pt x="3298" y="24956"/>
                      </a:cubicBezTo>
                      <a:cubicBezTo>
                        <a:pt x="3287" y="24420"/>
                        <a:pt x="3167" y="23884"/>
                        <a:pt x="3167" y="23348"/>
                      </a:cubicBezTo>
                      <a:cubicBezTo>
                        <a:pt x="3156" y="22015"/>
                        <a:pt x="3215" y="20693"/>
                        <a:pt x="3036" y="19348"/>
                      </a:cubicBezTo>
                      <a:cubicBezTo>
                        <a:pt x="2882" y="18253"/>
                        <a:pt x="2929" y="17133"/>
                        <a:pt x="2882" y="16026"/>
                      </a:cubicBezTo>
                      <a:cubicBezTo>
                        <a:pt x="2822" y="14586"/>
                        <a:pt x="2763" y="13133"/>
                        <a:pt x="2703" y="11668"/>
                      </a:cubicBezTo>
                      <a:cubicBezTo>
                        <a:pt x="2703" y="11478"/>
                        <a:pt x="2644" y="11299"/>
                        <a:pt x="2608" y="11109"/>
                      </a:cubicBezTo>
                      <a:cubicBezTo>
                        <a:pt x="2382" y="10192"/>
                        <a:pt x="2358" y="9323"/>
                        <a:pt x="2560" y="8406"/>
                      </a:cubicBezTo>
                      <a:cubicBezTo>
                        <a:pt x="2739" y="7561"/>
                        <a:pt x="2798" y="6704"/>
                        <a:pt x="2810" y="5834"/>
                      </a:cubicBezTo>
                      <a:cubicBezTo>
                        <a:pt x="2822" y="4811"/>
                        <a:pt x="2739" y="3798"/>
                        <a:pt x="2691" y="2775"/>
                      </a:cubicBezTo>
                      <a:cubicBezTo>
                        <a:pt x="2679" y="2441"/>
                        <a:pt x="2655" y="2120"/>
                        <a:pt x="2620" y="1786"/>
                      </a:cubicBezTo>
                      <a:cubicBezTo>
                        <a:pt x="2560" y="1346"/>
                        <a:pt x="2453" y="893"/>
                        <a:pt x="2382" y="453"/>
                      </a:cubicBezTo>
                      <a:cubicBezTo>
                        <a:pt x="2346" y="286"/>
                        <a:pt x="2394" y="108"/>
                        <a:pt x="222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51"/>
                <p:cNvSpPr/>
                <p:nvPr/>
              </p:nvSpPr>
              <p:spPr>
                <a:xfrm>
                  <a:off x="-849081" y="787953"/>
                  <a:ext cx="86350" cy="1062988"/>
                </a:xfrm>
                <a:custGeom>
                  <a:rect b="b" l="l" r="r" t="t"/>
                  <a:pathLst>
                    <a:path extrusionOk="0" h="33599" w="3454">
                      <a:moveTo>
                        <a:pt x="1752" y="0"/>
                      </a:moveTo>
                      <a:cubicBezTo>
                        <a:pt x="1609" y="0"/>
                        <a:pt x="1461" y="12"/>
                        <a:pt x="1310" y="35"/>
                      </a:cubicBezTo>
                      <a:cubicBezTo>
                        <a:pt x="941" y="95"/>
                        <a:pt x="763" y="214"/>
                        <a:pt x="655" y="416"/>
                      </a:cubicBezTo>
                      <a:cubicBezTo>
                        <a:pt x="512" y="761"/>
                        <a:pt x="334" y="1095"/>
                        <a:pt x="215" y="1416"/>
                      </a:cubicBezTo>
                      <a:cubicBezTo>
                        <a:pt x="120" y="1666"/>
                        <a:pt x="1" y="1940"/>
                        <a:pt x="48" y="2190"/>
                      </a:cubicBezTo>
                      <a:cubicBezTo>
                        <a:pt x="215" y="3143"/>
                        <a:pt x="96" y="4131"/>
                        <a:pt x="679" y="5048"/>
                      </a:cubicBezTo>
                      <a:cubicBezTo>
                        <a:pt x="715" y="5119"/>
                        <a:pt x="739" y="5179"/>
                        <a:pt x="751" y="5262"/>
                      </a:cubicBezTo>
                      <a:cubicBezTo>
                        <a:pt x="953" y="6179"/>
                        <a:pt x="1191" y="7107"/>
                        <a:pt x="1370" y="8024"/>
                      </a:cubicBezTo>
                      <a:cubicBezTo>
                        <a:pt x="1453" y="8369"/>
                        <a:pt x="1465" y="8739"/>
                        <a:pt x="1298" y="9048"/>
                      </a:cubicBezTo>
                      <a:cubicBezTo>
                        <a:pt x="1120" y="9382"/>
                        <a:pt x="1108" y="9691"/>
                        <a:pt x="1096" y="10024"/>
                      </a:cubicBezTo>
                      <a:cubicBezTo>
                        <a:pt x="1048" y="10596"/>
                        <a:pt x="1001" y="11167"/>
                        <a:pt x="917" y="11727"/>
                      </a:cubicBezTo>
                      <a:cubicBezTo>
                        <a:pt x="810" y="12310"/>
                        <a:pt x="679" y="12894"/>
                        <a:pt x="870" y="13489"/>
                      </a:cubicBezTo>
                      <a:cubicBezTo>
                        <a:pt x="929" y="13632"/>
                        <a:pt x="882" y="13799"/>
                        <a:pt x="882" y="13953"/>
                      </a:cubicBezTo>
                      <a:cubicBezTo>
                        <a:pt x="858" y="14727"/>
                        <a:pt x="798" y="15501"/>
                        <a:pt x="774" y="16275"/>
                      </a:cubicBezTo>
                      <a:cubicBezTo>
                        <a:pt x="751" y="17204"/>
                        <a:pt x="798" y="18144"/>
                        <a:pt x="751" y="19085"/>
                      </a:cubicBezTo>
                      <a:cubicBezTo>
                        <a:pt x="679" y="20526"/>
                        <a:pt x="739" y="21990"/>
                        <a:pt x="620" y="23443"/>
                      </a:cubicBezTo>
                      <a:cubicBezTo>
                        <a:pt x="465" y="25133"/>
                        <a:pt x="584" y="26812"/>
                        <a:pt x="596" y="28491"/>
                      </a:cubicBezTo>
                      <a:cubicBezTo>
                        <a:pt x="596" y="28705"/>
                        <a:pt x="643" y="28920"/>
                        <a:pt x="763" y="29098"/>
                      </a:cubicBezTo>
                      <a:cubicBezTo>
                        <a:pt x="1155" y="29729"/>
                        <a:pt x="1096" y="30360"/>
                        <a:pt x="1013" y="31003"/>
                      </a:cubicBezTo>
                      <a:cubicBezTo>
                        <a:pt x="977" y="31360"/>
                        <a:pt x="917" y="31741"/>
                        <a:pt x="917" y="32099"/>
                      </a:cubicBezTo>
                      <a:cubicBezTo>
                        <a:pt x="929" y="32646"/>
                        <a:pt x="1239" y="33134"/>
                        <a:pt x="1929" y="33599"/>
                      </a:cubicBezTo>
                      <a:cubicBezTo>
                        <a:pt x="2322" y="33123"/>
                        <a:pt x="2537" y="32658"/>
                        <a:pt x="2525" y="32158"/>
                      </a:cubicBezTo>
                      <a:cubicBezTo>
                        <a:pt x="2417" y="31051"/>
                        <a:pt x="2787" y="29979"/>
                        <a:pt x="2882" y="28896"/>
                      </a:cubicBezTo>
                      <a:cubicBezTo>
                        <a:pt x="2918" y="28253"/>
                        <a:pt x="3120" y="27634"/>
                        <a:pt x="3179" y="26991"/>
                      </a:cubicBezTo>
                      <a:cubicBezTo>
                        <a:pt x="3251" y="26229"/>
                        <a:pt x="3263" y="25467"/>
                        <a:pt x="3299" y="24705"/>
                      </a:cubicBezTo>
                      <a:cubicBezTo>
                        <a:pt x="3358" y="22752"/>
                        <a:pt x="3418" y="20800"/>
                        <a:pt x="3453" y="18835"/>
                      </a:cubicBezTo>
                      <a:cubicBezTo>
                        <a:pt x="3453" y="18692"/>
                        <a:pt x="3418" y="18549"/>
                        <a:pt x="3418" y="18418"/>
                      </a:cubicBezTo>
                      <a:lnTo>
                        <a:pt x="3418" y="16490"/>
                      </a:lnTo>
                      <a:cubicBezTo>
                        <a:pt x="3418" y="16109"/>
                        <a:pt x="3453" y="15739"/>
                        <a:pt x="3441" y="15347"/>
                      </a:cubicBezTo>
                      <a:cubicBezTo>
                        <a:pt x="3418" y="14846"/>
                        <a:pt x="3334" y="14323"/>
                        <a:pt x="3299" y="13799"/>
                      </a:cubicBezTo>
                      <a:cubicBezTo>
                        <a:pt x="3251" y="13191"/>
                        <a:pt x="3239" y="12596"/>
                        <a:pt x="3179" y="11989"/>
                      </a:cubicBezTo>
                      <a:cubicBezTo>
                        <a:pt x="3144" y="11691"/>
                        <a:pt x="3025" y="11406"/>
                        <a:pt x="3013" y="11108"/>
                      </a:cubicBezTo>
                      <a:cubicBezTo>
                        <a:pt x="2941" y="10036"/>
                        <a:pt x="2858" y="8965"/>
                        <a:pt x="2834" y="7893"/>
                      </a:cubicBezTo>
                      <a:cubicBezTo>
                        <a:pt x="2798" y="7191"/>
                        <a:pt x="2822" y="6476"/>
                        <a:pt x="2882" y="5762"/>
                      </a:cubicBezTo>
                      <a:cubicBezTo>
                        <a:pt x="2941" y="5119"/>
                        <a:pt x="3072" y="4500"/>
                        <a:pt x="3179" y="3857"/>
                      </a:cubicBezTo>
                      <a:cubicBezTo>
                        <a:pt x="3215" y="3607"/>
                        <a:pt x="3263" y="3333"/>
                        <a:pt x="3299" y="3083"/>
                      </a:cubicBezTo>
                      <a:cubicBezTo>
                        <a:pt x="3394" y="2262"/>
                        <a:pt x="3334" y="1464"/>
                        <a:pt x="3025" y="654"/>
                      </a:cubicBezTo>
                      <a:cubicBezTo>
                        <a:pt x="2843" y="204"/>
                        <a:pt x="2344" y="0"/>
                        <a:pt x="1752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85" name="Google Shape;685;p51"/>
              <p:cNvSpPr/>
              <p:nvPr/>
            </p:nvSpPr>
            <p:spPr>
              <a:xfrm rot="5400000">
                <a:off x="5969283" y="3273656"/>
                <a:ext cx="88821" cy="2286510"/>
              </a:xfrm>
              <a:custGeom>
                <a:rect b="b" l="l" r="r" t="t"/>
                <a:pathLst>
                  <a:path extrusionOk="0" h="68597" w="3394">
                    <a:moveTo>
                      <a:pt x="1748" y="0"/>
                    </a:moveTo>
                    <a:cubicBezTo>
                      <a:pt x="1677" y="0"/>
                      <a:pt x="1599" y="39"/>
                      <a:pt x="1488" y="111"/>
                    </a:cubicBezTo>
                    <a:cubicBezTo>
                      <a:pt x="1131" y="337"/>
                      <a:pt x="941" y="611"/>
                      <a:pt x="917" y="992"/>
                    </a:cubicBezTo>
                    <a:cubicBezTo>
                      <a:pt x="905" y="1302"/>
                      <a:pt x="917" y="1611"/>
                      <a:pt x="893" y="1921"/>
                    </a:cubicBezTo>
                    <a:cubicBezTo>
                      <a:pt x="857" y="2219"/>
                      <a:pt x="655" y="2492"/>
                      <a:pt x="738" y="2838"/>
                    </a:cubicBezTo>
                    <a:cubicBezTo>
                      <a:pt x="822" y="3112"/>
                      <a:pt x="714" y="3445"/>
                      <a:pt x="679" y="3754"/>
                    </a:cubicBezTo>
                    <a:cubicBezTo>
                      <a:pt x="667" y="3909"/>
                      <a:pt x="619" y="4040"/>
                      <a:pt x="595" y="4171"/>
                    </a:cubicBezTo>
                    <a:cubicBezTo>
                      <a:pt x="476" y="4755"/>
                      <a:pt x="298" y="5338"/>
                      <a:pt x="250" y="5910"/>
                    </a:cubicBezTo>
                    <a:cubicBezTo>
                      <a:pt x="191" y="6743"/>
                      <a:pt x="238" y="7576"/>
                      <a:pt x="238" y="8410"/>
                    </a:cubicBezTo>
                    <a:cubicBezTo>
                      <a:pt x="238" y="8517"/>
                      <a:pt x="262" y="8612"/>
                      <a:pt x="262" y="8696"/>
                    </a:cubicBezTo>
                    <a:cubicBezTo>
                      <a:pt x="286" y="9172"/>
                      <a:pt x="298" y="9648"/>
                      <a:pt x="298" y="10124"/>
                    </a:cubicBezTo>
                    <a:cubicBezTo>
                      <a:pt x="298" y="10279"/>
                      <a:pt x="238" y="10434"/>
                      <a:pt x="238" y="10589"/>
                    </a:cubicBezTo>
                    <a:cubicBezTo>
                      <a:pt x="238" y="11363"/>
                      <a:pt x="262" y="12148"/>
                      <a:pt x="321" y="12922"/>
                    </a:cubicBezTo>
                    <a:cubicBezTo>
                      <a:pt x="381" y="13744"/>
                      <a:pt x="345" y="14565"/>
                      <a:pt x="357" y="15375"/>
                    </a:cubicBezTo>
                    <a:cubicBezTo>
                      <a:pt x="357" y="15577"/>
                      <a:pt x="417" y="15780"/>
                      <a:pt x="429" y="15970"/>
                    </a:cubicBezTo>
                    <a:cubicBezTo>
                      <a:pt x="476" y="16423"/>
                      <a:pt x="536" y="16887"/>
                      <a:pt x="548" y="17328"/>
                    </a:cubicBezTo>
                    <a:cubicBezTo>
                      <a:pt x="583" y="18280"/>
                      <a:pt x="560" y="19244"/>
                      <a:pt x="583" y="20197"/>
                    </a:cubicBezTo>
                    <a:cubicBezTo>
                      <a:pt x="583" y="20376"/>
                      <a:pt x="643" y="20578"/>
                      <a:pt x="643" y="20757"/>
                    </a:cubicBezTo>
                    <a:cubicBezTo>
                      <a:pt x="619" y="20947"/>
                      <a:pt x="560" y="21149"/>
                      <a:pt x="560" y="21352"/>
                    </a:cubicBezTo>
                    <a:cubicBezTo>
                      <a:pt x="560" y="23733"/>
                      <a:pt x="548" y="26126"/>
                      <a:pt x="560" y="28508"/>
                    </a:cubicBezTo>
                    <a:cubicBezTo>
                      <a:pt x="560" y="28924"/>
                      <a:pt x="476" y="29341"/>
                      <a:pt x="524" y="29758"/>
                    </a:cubicBezTo>
                    <a:cubicBezTo>
                      <a:pt x="548" y="30008"/>
                      <a:pt x="441" y="30246"/>
                      <a:pt x="441" y="30496"/>
                    </a:cubicBezTo>
                    <a:cubicBezTo>
                      <a:pt x="464" y="30960"/>
                      <a:pt x="524" y="31436"/>
                      <a:pt x="548" y="31901"/>
                    </a:cubicBezTo>
                    <a:cubicBezTo>
                      <a:pt x="560" y="31984"/>
                      <a:pt x="548" y="32067"/>
                      <a:pt x="583" y="32139"/>
                    </a:cubicBezTo>
                    <a:cubicBezTo>
                      <a:pt x="857" y="32746"/>
                      <a:pt x="893" y="33389"/>
                      <a:pt x="893" y="34032"/>
                    </a:cubicBezTo>
                    <a:cubicBezTo>
                      <a:pt x="893" y="34223"/>
                      <a:pt x="941" y="34425"/>
                      <a:pt x="1012" y="34627"/>
                    </a:cubicBezTo>
                    <a:cubicBezTo>
                      <a:pt x="1095" y="34842"/>
                      <a:pt x="1179" y="35044"/>
                      <a:pt x="1060" y="35258"/>
                    </a:cubicBezTo>
                    <a:cubicBezTo>
                      <a:pt x="1012" y="35354"/>
                      <a:pt x="1012" y="35461"/>
                      <a:pt x="1012" y="35544"/>
                    </a:cubicBezTo>
                    <a:cubicBezTo>
                      <a:pt x="1024" y="35842"/>
                      <a:pt x="1036" y="36139"/>
                      <a:pt x="786" y="36389"/>
                    </a:cubicBezTo>
                    <a:cubicBezTo>
                      <a:pt x="714" y="36473"/>
                      <a:pt x="702" y="36568"/>
                      <a:pt x="679" y="36663"/>
                    </a:cubicBezTo>
                    <a:cubicBezTo>
                      <a:pt x="619" y="37068"/>
                      <a:pt x="595" y="37461"/>
                      <a:pt x="548" y="37866"/>
                    </a:cubicBezTo>
                    <a:cubicBezTo>
                      <a:pt x="500" y="38271"/>
                      <a:pt x="619" y="38652"/>
                      <a:pt x="583" y="39068"/>
                    </a:cubicBezTo>
                    <a:cubicBezTo>
                      <a:pt x="488" y="39985"/>
                      <a:pt x="560" y="40890"/>
                      <a:pt x="441" y="41795"/>
                    </a:cubicBezTo>
                    <a:cubicBezTo>
                      <a:pt x="369" y="42319"/>
                      <a:pt x="524" y="42855"/>
                      <a:pt x="226" y="43355"/>
                    </a:cubicBezTo>
                    <a:cubicBezTo>
                      <a:pt x="202" y="43390"/>
                      <a:pt x="202" y="43414"/>
                      <a:pt x="202" y="43450"/>
                    </a:cubicBezTo>
                    <a:cubicBezTo>
                      <a:pt x="167" y="44069"/>
                      <a:pt x="0" y="44700"/>
                      <a:pt x="71" y="45343"/>
                    </a:cubicBezTo>
                    <a:cubicBezTo>
                      <a:pt x="131" y="46010"/>
                      <a:pt x="71" y="46676"/>
                      <a:pt x="179" y="47343"/>
                    </a:cubicBezTo>
                    <a:cubicBezTo>
                      <a:pt x="286" y="48022"/>
                      <a:pt x="262" y="48712"/>
                      <a:pt x="310" y="49403"/>
                    </a:cubicBezTo>
                    <a:cubicBezTo>
                      <a:pt x="321" y="49653"/>
                      <a:pt x="369" y="49891"/>
                      <a:pt x="405" y="50141"/>
                    </a:cubicBezTo>
                    <a:cubicBezTo>
                      <a:pt x="429" y="50427"/>
                      <a:pt x="488" y="50701"/>
                      <a:pt x="500" y="50975"/>
                    </a:cubicBezTo>
                    <a:cubicBezTo>
                      <a:pt x="524" y="51475"/>
                      <a:pt x="500" y="51975"/>
                      <a:pt x="524" y="52487"/>
                    </a:cubicBezTo>
                    <a:cubicBezTo>
                      <a:pt x="524" y="52641"/>
                      <a:pt x="548" y="52820"/>
                      <a:pt x="595" y="52987"/>
                    </a:cubicBezTo>
                    <a:cubicBezTo>
                      <a:pt x="762" y="53642"/>
                      <a:pt x="833" y="54296"/>
                      <a:pt x="798" y="54951"/>
                    </a:cubicBezTo>
                    <a:cubicBezTo>
                      <a:pt x="774" y="55439"/>
                      <a:pt x="726" y="55939"/>
                      <a:pt x="726" y="56428"/>
                    </a:cubicBezTo>
                    <a:cubicBezTo>
                      <a:pt x="726" y="57975"/>
                      <a:pt x="738" y="59535"/>
                      <a:pt x="726" y="61083"/>
                    </a:cubicBezTo>
                    <a:cubicBezTo>
                      <a:pt x="714" y="61535"/>
                      <a:pt x="595" y="61976"/>
                      <a:pt x="536" y="62428"/>
                    </a:cubicBezTo>
                    <a:cubicBezTo>
                      <a:pt x="488" y="62738"/>
                      <a:pt x="429" y="63036"/>
                      <a:pt x="417" y="63345"/>
                    </a:cubicBezTo>
                    <a:cubicBezTo>
                      <a:pt x="405" y="63512"/>
                      <a:pt x="464" y="63690"/>
                      <a:pt x="488" y="63857"/>
                    </a:cubicBezTo>
                    <a:cubicBezTo>
                      <a:pt x="548" y="64250"/>
                      <a:pt x="607" y="64655"/>
                      <a:pt x="679" y="65060"/>
                    </a:cubicBezTo>
                    <a:cubicBezTo>
                      <a:pt x="798" y="65714"/>
                      <a:pt x="976" y="66369"/>
                      <a:pt x="1036" y="67036"/>
                    </a:cubicBezTo>
                    <a:cubicBezTo>
                      <a:pt x="1072" y="67524"/>
                      <a:pt x="1214" y="67989"/>
                      <a:pt x="1381" y="68453"/>
                    </a:cubicBezTo>
                    <a:cubicBezTo>
                      <a:pt x="1426" y="68557"/>
                      <a:pt x="1485" y="68596"/>
                      <a:pt x="1563" y="68596"/>
                    </a:cubicBezTo>
                    <a:cubicBezTo>
                      <a:pt x="1610" y="68596"/>
                      <a:pt x="1664" y="68582"/>
                      <a:pt x="1726" y="68560"/>
                    </a:cubicBezTo>
                    <a:cubicBezTo>
                      <a:pt x="2012" y="68465"/>
                      <a:pt x="2107" y="68286"/>
                      <a:pt x="2203" y="68060"/>
                    </a:cubicBezTo>
                    <a:cubicBezTo>
                      <a:pt x="2465" y="67441"/>
                      <a:pt x="2512" y="66774"/>
                      <a:pt x="2750" y="66131"/>
                    </a:cubicBezTo>
                    <a:cubicBezTo>
                      <a:pt x="2965" y="65595"/>
                      <a:pt x="2977" y="65048"/>
                      <a:pt x="2798" y="64452"/>
                    </a:cubicBezTo>
                    <a:cubicBezTo>
                      <a:pt x="2584" y="63798"/>
                      <a:pt x="2667" y="63083"/>
                      <a:pt x="2810" y="62405"/>
                    </a:cubicBezTo>
                    <a:cubicBezTo>
                      <a:pt x="2941" y="61845"/>
                      <a:pt x="3024" y="61262"/>
                      <a:pt x="3060" y="60702"/>
                    </a:cubicBezTo>
                    <a:cubicBezTo>
                      <a:pt x="3143" y="59773"/>
                      <a:pt x="3096" y="58833"/>
                      <a:pt x="3084" y="57916"/>
                    </a:cubicBezTo>
                    <a:cubicBezTo>
                      <a:pt x="3060" y="57463"/>
                      <a:pt x="2988" y="57035"/>
                      <a:pt x="2977" y="56606"/>
                    </a:cubicBezTo>
                    <a:cubicBezTo>
                      <a:pt x="2965" y="56249"/>
                      <a:pt x="2941" y="55880"/>
                      <a:pt x="2988" y="55523"/>
                    </a:cubicBezTo>
                    <a:cubicBezTo>
                      <a:pt x="3036" y="55166"/>
                      <a:pt x="3310" y="54820"/>
                      <a:pt x="3108" y="54427"/>
                    </a:cubicBezTo>
                    <a:cubicBezTo>
                      <a:pt x="3084" y="54404"/>
                      <a:pt x="3143" y="54344"/>
                      <a:pt x="3155" y="54296"/>
                    </a:cubicBezTo>
                    <a:cubicBezTo>
                      <a:pt x="3203" y="54011"/>
                      <a:pt x="3262" y="53749"/>
                      <a:pt x="3274" y="53463"/>
                    </a:cubicBezTo>
                    <a:cubicBezTo>
                      <a:pt x="3286" y="53261"/>
                      <a:pt x="3203" y="53034"/>
                      <a:pt x="3203" y="52820"/>
                    </a:cubicBezTo>
                    <a:cubicBezTo>
                      <a:pt x="3215" y="52189"/>
                      <a:pt x="3250" y="51546"/>
                      <a:pt x="3310" y="50903"/>
                    </a:cubicBezTo>
                    <a:cubicBezTo>
                      <a:pt x="3334" y="50546"/>
                      <a:pt x="3227" y="50189"/>
                      <a:pt x="3286" y="49832"/>
                    </a:cubicBezTo>
                    <a:cubicBezTo>
                      <a:pt x="3346" y="49534"/>
                      <a:pt x="3358" y="49236"/>
                      <a:pt x="3393" y="48939"/>
                    </a:cubicBezTo>
                    <a:cubicBezTo>
                      <a:pt x="3393" y="48867"/>
                      <a:pt x="3334" y="48796"/>
                      <a:pt x="3322" y="48712"/>
                    </a:cubicBezTo>
                    <a:cubicBezTo>
                      <a:pt x="3155" y="48141"/>
                      <a:pt x="3036" y="47557"/>
                      <a:pt x="3060" y="46962"/>
                    </a:cubicBezTo>
                    <a:cubicBezTo>
                      <a:pt x="3084" y="46653"/>
                      <a:pt x="3084" y="46331"/>
                      <a:pt x="3060" y="46022"/>
                    </a:cubicBezTo>
                    <a:cubicBezTo>
                      <a:pt x="3036" y="45783"/>
                      <a:pt x="3012" y="45533"/>
                      <a:pt x="2929" y="45295"/>
                    </a:cubicBezTo>
                    <a:cubicBezTo>
                      <a:pt x="2834" y="44950"/>
                      <a:pt x="2727" y="44593"/>
                      <a:pt x="2738" y="44236"/>
                    </a:cubicBezTo>
                    <a:cubicBezTo>
                      <a:pt x="2786" y="43509"/>
                      <a:pt x="2810" y="42795"/>
                      <a:pt x="2858" y="42081"/>
                    </a:cubicBezTo>
                    <a:lnTo>
                      <a:pt x="2858" y="42033"/>
                    </a:lnTo>
                    <a:cubicBezTo>
                      <a:pt x="3012" y="41366"/>
                      <a:pt x="3012" y="40676"/>
                      <a:pt x="2858" y="39997"/>
                    </a:cubicBezTo>
                    <a:cubicBezTo>
                      <a:pt x="2846" y="39902"/>
                      <a:pt x="2858" y="39807"/>
                      <a:pt x="2869" y="39711"/>
                    </a:cubicBezTo>
                    <a:cubicBezTo>
                      <a:pt x="2953" y="39283"/>
                      <a:pt x="3167" y="38854"/>
                      <a:pt x="2977" y="38390"/>
                    </a:cubicBezTo>
                    <a:cubicBezTo>
                      <a:pt x="2977" y="38354"/>
                      <a:pt x="2977" y="38330"/>
                      <a:pt x="2988" y="38294"/>
                    </a:cubicBezTo>
                    <a:cubicBezTo>
                      <a:pt x="3203" y="37735"/>
                      <a:pt x="3012" y="37199"/>
                      <a:pt x="2750" y="36675"/>
                    </a:cubicBezTo>
                    <a:cubicBezTo>
                      <a:pt x="2596" y="36318"/>
                      <a:pt x="2512" y="35913"/>
                      <a:pt x="2048" y="35711"/>
                    </a:cubicBezTo>
                    <a:cubicBezTo>
                      <a:pt x="2024" y="35699"/>
                      <a:pt x="2036" y="35604"/>
                      <a:pt x="2036" y="35544"/>
                    </a:cubicBezTo>
                    <a:cubicBezTo>
                      <a:pt x="2024" y="35354"/>
                      <a:pt x="2250" y="35187"/>
                      <a:pt x="2096" y="34961"/>
                    </a:cubicBezTo>
                    <a:cubicBezTo>
                      <a:pt x="1929" y="34746"/>
                      <a:pt x="1976" y="34484"/>
                      <a:pt x="2084" y="34246"/>
                    </a:cubicBezTo>
                    <a:cubicBezTo>
                      <a:pt x="2131" y="34151"/>
                      <a:pt x="2191" y="34008"/>
                      <a:pt x="2167" y="33889"/>
                    </a:cubicBezTo>
                    <a:cubicBezTo>
                      <a:pt x="2155" y="33544"/>
                      <a:pt x="2298" y="33199"/>
                      <a:pt x="2429" y="32853"/>
                    </a:cubicBezTo>
                    <a:cubicBezTo>
                      <a:pt x="2488" y="32722"/>
                      <a:pt x="2607" y="32603"/>
                      <a:pt x="2631" y="32460"/>
                    </a:cubicBezTo>
                    <a:cubicBezTo>
                      <a:pt x="2727" y="32079"/>
                      <a:pt x="2917" y="31722"/>
                      <a:pt x="2798" y="31294"/>
                    </a:cubicBezTo>
                    <a:cubicBezTo>
                      <a:pt x="2727" y="31008"/>
                      <a:pt x="2858" y="30663"/>
                      <a:pt x="2858" y="30353"/>
                    </a:cubicBezTo>
                    <a:cubicBezTo>
                      <a:pt x="2858" y="30115"/>
                      <a:pt x="2834" y="29889"/>
                      <a:pt x="2798" y="29651"/>
                    </a:cubicBezTo>
                    <a:cubicBezTo>
                      <a:pt x="2786" y="29579"/>
                      <a:pt x="2750" y="29508"/>
                      <a:pt x="2762" y="29424"/>
                    </a:cubicBezTo>
                    <a:cubicBezTo>
                      <a:pt x="2917" y="28758"/>
                      <a:pt x="2988" y="28079"/>
                      <a:pt x="2988" y="27388"/>
                    </a:cubicBezTo>
                    <a:cubicBezTo>
                      <a:pt x="2988" y="27317"/>
                      <a:pt x="3036" y="27245"/>
                      <a:pt x="3036" y="27162"/>
                    </a:cubicBezTo>
                    <a:cubicBezTo>
                      <a:pt x="3048" y="26722"/>
                      <a:pt x="3048" y="26293"/>
                      <a:pt x="3060" y="25852"/>
                    </a:cubicBezTo>
                    <a:cubicBezTo>
                      <a:pt x="3060" y="25579"/>
                      <a:pt x="2941" y="25305"/>
                      <a:pt x="3060" y="25007"/>
                    </a:cubicBezTo>
                    <a:cubicBezTo>
                      <a:pt x="3119" y="24876"/>
                      <a:pt x="3084" y="24698"/>
                      <a:pt x="3060" y="24555"/>
                    </a:cubicBezTo>
                    <a:cubicBezTo>
                      <a:pt x="3048" y="24436"/>
                      <a:pt x="3000" y="24328"/>
                      <a:pt x="3000" y="24221"/>
                    </a:cubicBezTo>
                    <a:cubicBezTo>
                      <a:pt x="2988" y="23102"/>
                      <a:pt x="2917" y="21971"/>
                      <a:pt x="3203" y="20864"/>
                    </a:cubicBezTo>
                    <a:cubicBezTo>
                      <a:pt x="3298" y="20459"/>
                      <a:pt x="3084" y="20042"/>
                      <a:pt x="3167" y="19614"/>
                    </a:cubicBezTo>
                    <a:cubicBezTo>
                      <a:pt x="3239" y="19221"/>
                      <a:pt x="3119" y="18816"/>
                      <a:pt x="3096" y="18423"/>
                    </a:cubicBezTo>
                    <a:cubicBezTo>
                      <a:pt x="3096" y="18280"/>
                      <a:pt x="3096" y="18137"/>
                      <a:pt x="3084" y="18006"/>
                    </a:cubicBezTo>
                    <a:cubicBezTo>
                      <a:pt x="3024" y="17447"/>
                      <a:pt x="2929" y="16887"/>
                      <a:pt x="2881" y="16339"/>
                    </a:cubicBezTo>
                    <a:cubicBezTo>
                      <a:pt x="2869" y="16113"/>
                      <a:pt x="2965" y="15887"/>
                      <a:pt x="2977" y="15649"/>
                    </a:cubicBezTo>
                    <a:cubicBezTo>
                      <a:pt x="2988" y="15149"/>
                      <a:pt x="2977" y="14625"/>
                      <a:pt x="2988" y="14101"/>
                    </a:cubicBezTo>
                    <a:cubicBezTo>
                      <a:pt x="3000" y="13577"/>
                      <a:pt x="2738" y="13101"/>
                      <a:pt x="2727" y="12589"/>
                    </a:cubicBezTo>
                    <a:cubicBezTo>
                      <a:pt x="2727" y="12232"/>
                      <a:pt x="2679" y="11875"/>
                      <a:pt x="2643" y="11517"/>
                    </a:cubicBezTo>
                    <a:cubicBezTo>
                      <a:pt x="2619" y="11160"/>
                      <a:pt x="2548" y="10803"/>
                      <a:pt x="2548" y="10446"/>
                    </a:cubicBezTo>
                    <a:cubicBezTo>
                      <a:pt x="2560" y="9827"/>
                      <a:pt x="2631" y="9219"/>
                      <a:pt x="2643" y="8612"/>
                    </a:cubicBezTo>
                    <a:cubicBezTo>
                      <a:pt x="2679" y="7910"/>
                      <a:pt x="2667" y="7195"/>
                      <a:pt x="2667" y="6493"/>
                    </a:cubicBezTo>
                    <a:cubicBezTo>
                      <a:pt x="2667" y="6362"/>
                      <a:pt x="2667" y="6219"/>
                      <a:pt x="2703" y="6076"/>
                    </a:cubicBezTo>
                    <a:cubicBezTo>
                      <a:pt x="2846" y="5659"/>
                      <a:pt x="2917" y="5267"/>
                      <a:pt x="2881" y="4826"/>
                    </a:cubicBezTo>
                    <a:cubicBezTo>
                      <a:pt x="2869" y="4564"/>
                      <a:pt x="2881" y="4290"/>
                      <a:pt x="2881" y="4028"/>
                    </a:cubicBezTo>
                    <a:cubicBezTo>
                      <a:pt x="2869" y="3433"/>
                      <a:pt x="2917" y="2838"/>
                      <a:pt x="2869" y="2195"/>
                    </a:cubicBezTo>
                    <a:cubicBezTo>
                      <a:pt x="2810" y="1885"/>
                      <a:pt x="2762" y="1588"/>
                      <a:pt x="2584" y="1302"/>
                    </a:cubicBezTo>
                    <a:cubicBezTo>
                      <a:pt x="2548" y="1230"/>
                      <a:pt x="2548" y="1147"/>
                      <a:pt x="2512" y="1076"/>
                    </a:cubicBezTo>
                    <a:cubicBezTo>
                      <a:pt x="2381" y="766"/>
                      <a:pt x="2274" y="421"/>
                      <a:pt x="2012" y="159"/>
                    </a:cubicBezTo>
                    <a:cubicBezTo>
                      <a:pt x="1904" y="51"/>
                      <a:pt x="1830" y="0"/>
                      <a:pt x="17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86" name="Google Shape;686;p51"/>
              <p:cNvGrpSpPr/>
              <p:nvPr/>
            </p:nvGrpSpPr>
            <p:grpSpPr>
              <a:xfrm rot="10800000">
                <a:off x="7085928" y="482888"/>
                <a:ext cx="91624" cy="3989415"/>
                <a:chOff x="-620120" y="1556776"/>
                <a:chExt cx="87519" cy="1202174"/>
              </a:xfrm>
            </p:grpSpPr>
            <p:sp>
              <p:nvSpPr>
                <p:cNvPr id="687" name="Google Shape;687;p51"/>
                <p:cNvSpPr/>
                <p:nvPr/>
              </p:nvSpPr>
              <p:spPr>
                <a:xfrm>
                  <a:off x="-620120" y="1886775"/>
                  <a:ext cx="79200" cy="538175"/>
                </a:xfrm>
                <a:custGeom>
                  <a:rect b="b" l="l" r="r" t="t"/>
                  <a:pathLst>
                    <a:path extrusionOk="0" h="21527" w="3168">
                      <a:moveTo>
                        <a:pt x="1857" y="1"/>
                      </a:moveTo>
                      <a:cubicBezTo>
                        <a:pt x="1534" y="1"/>
                        <a:pt x="1209" y="185"/>
                        <a:pt x="1107" y="496"/>
                      </a:cubicBezTo>
                      <a:cubicBezTo>
                        <a:pt x="953" y="901"/>
                        <a:pt x="774" y="1306"/>
                        <a:pt x="691" y="1723"/>
                      </a:cubicBezTo>
                      <a:cubicBezTo>
                        <a:pt x="572" y="2223"/>
                        <a:pt x="512" y="2747"/>
                        <a:pt x="453" y="3271"/>
                      </a:cubicBezTo>
                      <a:cubicBezTo>
                        <a:pt x="405" y="3616"/>
                        <a:pt x="393" y="3937"/>
                        <a:pt x="393" y="4283"/>
                      </a:cubicBezTo>
                      <a:cubicBezTo>
                        <a:pt x="417" y="5187"/>
                        <a:pt x="453" y="6104"/>
                        <a:pt x="476" y="7021"/>
                      </a:cubicBezTo>
                      <a:cubicBezTo>
                        <a:pt x="488" y="7342"/>
                        <a:pt x="488" y="7688"/>
                        <a:pt x="488" y="8021"/>
                      </a:cubicBezTo>
                      <a:cubicBezTo>
                        <a:pt x="488" y="8271"/>
                        <a:pt x="476" y="8533"/>
                        <a:pt x="488" y="8795"/>
                      </a:cubicBezTo>
                      <a:cubicBezTo>
                        <a:pt x="536" y="9569"/>
                        <a:pt x="488" y="10355"/>
                        <a:pt x="715" y="11117"/>
                      </a:cubicBezTo>
                      <a:cubicBezTo>
                        <a:pt x="762" y="11260"/>
                        <a:pt x="691" y="11438"/>
                        <a:pt x="667" y="11605"/>
                      </a:cubicBezTo>
                      <a:cubicBezTo>
                        <a:pt x="655" y="11795"/>
                        <a:pt x="655" y="12010"/>
                        <a:pt x="631" y="12212"/>
                      </a:cubicBezTo>
                      <a:cubicBezTo>
                        <a:pt x="572" y="12641"/>
                        <a:pt x="488" y="13093"/>
                        <a:pt x="417" y="13522"/>
                      </a:cubicBezTo>
                      <a:cubicBezTo>
                        <a:pt x="357" y="13855"/>
                        <a:pt x="274" y="14177"/>
                        <a:pt x="226" y="14510"/>
                      </a:cubicBezTo>
                      <a:cubicBezTo>
                        <a:pt x="167" y="14986"/>
                        <a:pt x="131" y="15474"/>
                        <a:pt x="84" y="15951"/>
                      </a:cubicBezTo>
                      <a:cubicBezTo>
                        <a:pt x="72" y="16177"/>
                        <a:pt x="48" y="16391"/>
                        <a:pt x="48" y="16617"/>
                      </a:cubicBezTo>
                      <a:cubicBezTo>
                        <a:pt x="48" y="17046"/>
                        <a:pt x="0" y="17487"/>
                        <a:pt x="48" y="17915"/>
                      </a:cubicBezTo>
                      <a:cubicBezTo>
                        <a:pt x="119" y="18689"/>
                        <a:pt x="226" y="19463"/>
                        <a:pt x="369" y="20237"/>
                      </a:cubicBezTo>
                      <a:cubicBezTo>
                        <a:pt x="429" y="20535"/>
                        <a:pt x="667" y="20820"/>
                        <a:pt x="846" y="21082"/>
                      </a:cubicBezTo>
                      <a:cubicBezTo>
                        <a:pt x="1054" y="21390"/>
                        <a:pt x="1318" y="21526"/>
                        <a:pt x="1663" y="21526"/>
                      </a:cubicBezTo>
                      <a:cubicBezTo>
                        <a:pt x="1771" y="21526"/>
                        <a:pt x="1887" y="21513"/>
                        <a:pt x="2012" y="21487"/>
                      </a:cubicBezTo>
                      <a:cubicBezTo>
                        <a:pt x="2524" y="21380"/>
                        <a:pt x="2667" y="21023"/>
                        <a:pt x="2798" y="20654"/>
                      </a:cubicBezTo>
                      <a:cubicBezTo>
                        <a:pt x="3120" y="19713"/>
                        <a:pt x="3024" y="18737"/>
                        <a:pt x="3108" y="17760"/>
                      </a:cubicBezTo>
                      <a:cubicBezTo>
                        <a:pt x="3167" y="17213"/>
                        <a:pt x="3108" y="16653"/>
                        <a:pt x="3084" y="16094"/>
                      </a:cubicBezTo>
                      <a:cubicBezTo>
                        <a:pt x="3048" y="15355"/>
                        <a:pt x="3001" y="14605"/>
                        <a:pt x="2941" y="13867"/>
                      </a:cubicBezTo>
                      <a:cubicBezTo>
                        <a:pt x="2929" y="13700"/>
                        <a:pt x="2858" y="13462"/>
                        <a:pt x="2739" y="13415"/>
                      </a:cubicBezTo>
                      <a:cubicBezTo>
                        <a:pt x="2429" y="13272"/>
                        <a:pt x="2441" y="13046"/>
                        <a:pt x="2441" y="12807"/>
                      </a:cubicBezTo>
                      <a:cubicBezTo>
                        <a:pt x="2453" y="11272"/>
                        <a:pt x="2393" y="9748"/>
                        <a:pt x="2489" y="8224"/>
                      </a:cubicBezTo>
                      <a:cubicBezTo>
                        <a:pt x="2560" y="7045"/>
                        <a:pt x="2524" y="5878"/>
                        <a:pt x="2453" y="4699"/>
                      </a:cubicBezTo>
                      <a:cubicBezTo>
                        <a:pt x="2381" y="3402"/>
                        <a:pt x="2441" y="2104"/>
                        <a:pt x="2441" y="854"/>
                      </a:cubicBezTo>
                      <a:cubicBezTo>
                        <a:pt x="2453" y="699"/>
                        <a:pt x="2500" y="556"/>
                        <a:pt x="2441" y="461"/>
                      </a:cubicBezTo>
                      <a:cubicBezTo>
                        <a:pt x="2441" y="354"/>
                        <a:pt x="2417" y="223"/>
                        <a:pt x="2334" y="163"/>
                      </a:cubicBezTo>
                      <a:cubicBezTo>
                        <a:pt x="2198" y="52"/>
                        <a:pt x="2028" y="1"/>
                        <a:pt x="1857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51"/>
                <p:cNvSpPr/>
                <p:nvPr/>
              </p:nvSpPr>
              <p:spPr>
                <a:xfrm>
                  <a:off x="-619820" y="2452325"/>
                  <a:ext cx="81575" cy="306625"/>
                </a:xfrm>
                <a:custGeom>
                  <a:rect b="b" l="l" r="r" t="t"/>
                  <a:pathLst>
                    <a:path extrusionOk="0" h="12265" w="3263">
                      <a:moveTo>
                        <a:pt x="1820" y="1"/>
                      </a:moveTo>
                      <a:cubicBezTo>
                        <a:pt x="1416" y="1"/>
                        <a:pt x="1115" y="186"/>
                        <a:pt x="976" y="591"/>
                      </a:cubicBezTo>
                      <a:cubicBezTo>
                        <a:pt x="774" y="1115"/>
                        <a:pt x="572" y="1627"/>
                        <a:pt x="691" y="2223"/>
                      </a:cubicBezTo>
                      <a:cubicBezTo>
                        <a:pt x="762" y="2556"/>
                        <a:pt x="703" y="2901"/>
                        <a:pt x="655" y="3223"/>
                      </a:cubicBezTo>
                      <a:cubicBezTo>
                        <a:pt x="619" y="3532"/>
                        <a:pt x="512" y="3830"/>
                        <a:pt x="464" y="4151"/>
                      </a:cubicBezTo>
                      <a:cubicBezTo>
                        <a:pt x="417" y="4485"/>
                        <a:pt x="417" y="4830"/>
                        <a:pt x="381" y="5163"/>
                      </a:cubicBezTo>
                      <a:cubicBezTo>
                        <a:pt x="262" y="6116"/>
                        <a:pt x="155" y="7080"/>
                        <a:pt x="36" y="8045"/>
                      </a:cubicBezTo>
                      <a:cubicBezTo>
                        <a:pt x="48" y="8045"/>
                        <a:pt x="71" y="8045"/>
                        <a:pt x="72" y="8033"/>
                      </a:cubicBezTo>
                      <a:lnTo>
                        <a:pt x="72" y="8033"/>
                      </a:lnTo>
                      <a:cubicBezTo>
                        <a:pt x="72" y="8116"/>
                        <a:pt x="60" y="8223"/>
                        <a:pt x="60" y="8307"/>
                      </a:cubicBezTo>
                      <a:cubicBezTo>
                        <a:pt x="48" y="9069"/>
                        <a:pt x="0" y="9819"/>
                        <a:pt x="0" y="10557"/>
                      </a:cubicBezTo>
                      <a:cubicBezTo>
                        <a:pt x="0" y="11117"/>
                        <a:pt x="167" y="11605"/>
                        <a:pt x="869" y="11771"/>
                      </a:cubicBezTo>
                      <a:cubicBezTo>
                        <a:pt x="1012" y="11807"/>
                        <a:pt x="1143" y="11926"/>
                        <a:pt x="1262" y="12021"/>
                      </a:cubicBezTo>
                      <a:cubicBezTo>
                        <a:pt x="1486" y="12185"/>
                        <a:pt x="1693" y="12265"/>
                        <a:pt x="1888" y="12265"/>
                      </a:cubicBezTo>
                      <a:cubicBezTo>
                        <a:pt x="2147" y="12265"/>
                        <a:pt x="2383" y="12122"/>
                        <a:pt x="2608" y="11843"/>
                      </a:cubicBezTo>
                      <a:cubicBezTo>
                        <a:pt x="3203" y="11069"/>
                        <a:pt x="3262" y="10224"/>
                        <a:pt x="3108" y="9331"/>
                      </a:cubicBezTo>
                      <a:cubicBezTo>
                        <a:pt x="3012" y="8747"/>
                        <a:pt x="2977" y="8152"/>
                        <a:pt x="2953" y="7557"/>
                      </a:cubicBezTo>
                      <a:cubicBezTo>
                        <a:pt x="2941" y="6961"/>
                        <a:pt x="2965" y="6366"/>
                        <a:pt x="2941" y="5771"/>
                      </a:cubicBezTo>
                      <a:cubicBezTo>
                        <a:pt x="2893" y="4782"/>
                        <a:pt x="2846" y="3794"/>
                        <a:pt x="2774" y="2806"/>
                      </a:cubicBezTo>
                      <a:cubicBezTo>
                        <a:pt x="2727" y="2044"/>
                        <a:pt x="2643" y="1270"/>
                        <a:pt x="2572" y="520"/>
                      </a:cubicBezTo>
                      <a:cubicBezTo>
                        <a:pt x="2548" y="163"/>
                        <a:pt x="2310" y="44"/>
                        <a:pt x="1965" y="8"/>
                      </a:cubicBezTo>
                      <a:cubicBezTo>
                        <a:pt x="1915" y="3"/>
                        <a:pt x="1867" y="1"/>
                        <a:pt x="1820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51"/>
                <p:cNvSpPr/>
                <p:nvPr/>
              </p:nvSpPr>
              <p:spPr>
                <a:xfrm>
                  <a:off x="-607318" y="1556776"/>
                  <a:ext cx="74718" cy="218189"/>
                </a:xfrm>
                <a:custGeom>
                  <a:rect b="b" l="l" r="r" t="t"/>
                  <a:pathLst>
                    <a:path extrusionOk="0" h="6728" w="2989">
                      <a:moveTo>
                        <a:pt x="1268" y="1"/>
                      </a:moveTo>
                      <a:cubicBezTo>
                        <a:pt x="951" y="1"/>
                        <a:pt x="609" y="257"/>
                        <a:pt x="429" y="607"/>
                      </a:cubicBezTo>
                      <a:cubicBezTo>
                        <a:pt x="83" y="1274"/>
                        <a:pt x="0" y="2000"/>
                        <a:pt x="24" y="2739"/>
                      </a:cubicBezTo>
                      <a:cubicBezTo>
                        <a:pt x="72" y="3727"/>
                        <a:pt x="95" y="4715"/>
                        <a:pt x="131" y="5703"/>
                      </a:cubicBezTo>
                      <a:cubicBezTo>
                        <a:pt x="143" y="6108"/>
                        <a:pt x="441" y="6727"/>
                        <a:pt x="869" y="6727"/>
                      </a:cubicBezTo>
                      <a:cubicBezTo>
                        <a:pt x="1274" y="6727"/>
                        <a:pt x="1727" y="6715"/>
                        <a:pt x="2048" y="6549"/>
                      </a:cubicBezTo>
                      <a:cubicBezTo>
                        <a:pt x="2286" y="6429"/>
                        <a:pt x="2453" y="6060"/>
                        <a:pt x="2524" y="5763"/>
                      </a:cubicBezTo>
                      <a:cubicBezTo>
                        <a:pt x="2631" y="5334"/>
                        <a:pt x="2596" y="4882"/>
                        <a:pt x="2655" y="4441"/>
                      </a:cubicBezTo>
                      <a:cubicBezTo>
                        <a:pt x="2691" y="4215"/>
                        <a:pt x="2798" y="4001"/>
                        <a:pt x="2822" y="3786"/>
                      </a:cubicBezTo>
                      <a:cubicBezTo>
                        <a:pt x="2989" y="2667"/>
                        <a:pt x="2477" y="1655"/>
                        <a:pt x="2310" y="488"/>
                      </a:cubicBezTo>
                      <a:cubicBezTo>
                        <a:pt x="2215" y="667"/>
                        <a:pt x="2167" y="762"/>
                        <a:pt x="2108" y="881"/>
                      </a:cubicBezTo>
                      <a:cubicBezTo>
                        <a:pt x="2048" y="810"/>
                        <a:pt x="1977" y="762"/>
                        <a:pt x="2000" y="762"/>
                      </a:cubicBezTo>
                      <a:cubicBezTo>
                        <a:pt x="1988" y="369"/>
                        <a:pt x="1774" y="107"/>
                        <a:pt x="1381" y="12"/>
                      </a:cubicBezTo>
                      <a:cubicBezTo>
                        <a:pt x="1344" y="4"/>
                        <a:pt x="1307" y="1"/>
                        <a:pt x="1268" y="1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51"/>
                <p:cNvSpPr/>
                <p:nvPr/>
              </p:nvSpPr>
              <p:spPr>
                <a:xfrm>
                  <a:off x="-600770" y="1794875"/>
                  <a:ext cx="50625" cy="53850"/>
                </a:xfrm>
                <a:custGeom>
                  <a:rect b="b" l="l" r="r" t="t"/>
                  <a:pathLst>
                    <a:path extrusionOk="0" h="2154" w="2025">
                      <a:moveTo>
                        <a:pt x="1133" y="0"/>
                      </a:moveTo>
                      <a:cubicBezTo>
                        <a:pt x="1007" y="0"/>
                        <a:pt x="876" y="51"/>
                        <a:pt x="750" y="148"/>
                      </a:cubicBezTo>
                      <a:cubicBezTo>
                        <a:pt x="345" y="446"/>
                        <a:pt x="72" y="803"/>
                        <a:pt x="95" y="1339"/>
                      </a:cubicBezTo>
                      <a:cubicBezTo>
                        <a:pt x="0" y="1672"/>
                        <a:pt x="238" y="1910"/>
                        <a:pt x="548" y="2089"/>
                      </a:cubicBezTo>
                      <a:cubicBezTo>
                        <a:pt x="632" y="2134"/>
                        <a:pt x="714" y="2153"/>
                        <a:pt x="794" y="2153"/>
                      </a:cubicBezTo>
                      <a:cubicBezTo>
                        <a:pt x="1005" y="2153"/>
                        <a:pt x="1199" y="2019"/>
                        <a:pt x="1381" y="1898"/>
                      </a:cubicBezTo>
                      <a:cubicBezTo>
                        <a:pt x="1941" y="1553"/>
                        <a:pt x="2024" y="755"/>
                        <a:pt x="1512" y="184"/>
                      </a:cubicBezTo>
                      <a:cubicBezTo>
                        <a:pt x="1401" y="60"/>
                        <a:pt x="1270" y="0"/>
                        <a:pt x="1133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91" name="Google Shape;691;p51"/>
              <p:cNvSpPr/>
              <p:nvPr/>
            </p:nvSpPr>
            <p:spPr>
              <a:xfrm rot="10800000">
                <a:off x="1657398" y="483089"/>
                <a:ext cx="87852" cy="4007083"/>
              </a:xfrm>
              <a:custGeom>
                <a:rect b="b" l="l" r="r" t="t"/>
                <a:pathLst>
                  <a:path extrusionOk="0" h="38476" w="3323">
                    <a:moveTo>
                      <a:pt x="2227" y="0"/>
                    </a:moveTo>
                    <a:cubicBezTo>
                      <a:pt x="1965" y="310"/>
                      <a:pt x="1798" y="691"/>
                      <a:pt x="1429" y="929"/>
                    </a:cubicBezTo>
                    <a:cubicBezTo>
                      <a:pt x="941" y="1191"/>
                      <a:pt x="774" y="1477"/>
                      <a:pt x="762" y="1858"/>
                    </a:cubicBezTo>
                    <a:cubicBezTo>
                      <a:pt x="739" y="2370"/>
                      <a:pt x="786" y="2870"/>
                      <a:pt x="655" y="3370"/>
                    </a:cubicBezTo>
                    <a:cubicBezTo>
                      <a:pt x="310" y="4632"/>
                      <a:pt x="48" y="5894"/>
                      <a:pt x="131" y="7192"/>
                    </a:cubicBezTo>
                    <a:cubicBezTo>
                      <a:pt x="143" y="7394"/>
                      <a:pt x="131" y="7608"/>
                      <a:pt x="191" y="7811"/>
                    </a:cubicBezTo>
                    <a:cubicBezTo>
                      <a:pt x="405" y="8668"/>
                      <a:pt x="798" y="9502"/>
                      <a:pt x="322" y="10359"/>
                    </a:cubicBezTo>
                    <a:cubicBezTo>
                      <a:pt x="262" y="10466"/>
                      <a:pt x="310" y="10597"/>
                      <a:pt x="298" y="10716"/>
                    </a:cubicBezTo>
                    <a:lnTo>
                      <a:pt x="167" y="12633"/>
                    </a:lnTo>
                    <a:cubicBezTo>
                      <a:pt x="131" y="12931"/>
                      <a:pt x="84" y="13216"/>
                      <a:pt x="84" y="13514"/>
                    </a:cubicBezTo>
                    <a:cubicBezTo>
                      <a:pt x="108" y="14574"/>
                      <a:pt x="143" y="15633"/>
                      <a:pt x="143" y="16681"/>
                    </a:cubicBezTo>
                    <a:cubicBezTo>
                      <a:pt x="143" y="17372"/>
                      <a:pt x="0" y="18074"/>
                      <a:pt x="24" y="18753"/>
                    </a:cubicBezTo>
                    <a:cubicBezTo>
                      <a:pt x="60" y="19717"/>
                      <a:pt x="191" y="20693"/>
                      <a:pt x="262" y="21658"/>
                    </a:cubicBezTo>
                    <a:cubicBezTo>
                      <a:pt x="298" y="21967"/>
                      <a:pt x="298" y="22277"/>
                      <a:pt x="250" y="22598"/>
                    </a:cubicBezTo>
                    <a:cubicBezTo>
                      <a:pt x="48" y="23920"/>
                      <a:pt x="239" y="25242"/>
                      <a:pt x="584" y="26563"/>
                    </a:cubicBezTo>
                    <a:cubicBezTo>
                      <a:pt x="762" y="27266"/>
                      <a:pt x="846" y="27980"/>
                      <a:pt x="953" y="28682"/>
                    </a:cubicBezTo>
                    <a:cubicBezTo>
                      <a:pt x="1001" y="28968"/>
                      <a:pt x="1012" y="29266"/>
                      <a:pt x="1012" y="29564"/>
                    </a:cubicBezTo>
                    <a:cubicBezTo>
                      <a:pt x="1024" y="30016"/>
                      <a:pt x="1036" y="30492"/>
                      <a:pt x="1012" y="30957"/>
                    </a:cubicBezTo>
                    <a:cubicBezTo>
                      <a:pt x="941" y="32064"/>
                      <a:pt x="643" y="33135"/>
                      <a:pt x="774" y="34231"/>
                    </a:cubicBezTo>
                    <a:cubicBezTo>
                      <a:pt x="822" y="34636"/>
                      <a:pt x="858" y="35017"/>
                      <a:pt x="881" y="35421"/>
                    </a:cubicBezTo>
                    <a:cubicBezTo>
                      <a:pt x="905" y="36052"/>
                      <a:pt x="881" y="36660"/>
                      <a:pt x="941" y="37279"/>
                    </a:cubicBezTo>
                    <a:cubicBezTo>
                      <a:pt x="965" y="37576"/>
                      <a:pt x="1072" y="37862"/>
                      <a:pt x="1203" y="38148"/>
                    </a:cubicBezTo>
                    <a:cubicBezTo>
                      <a:pt x="1292" y="38342"/>
                      <a:pt x="1441" y="38448"/>
                      <a:pt x="1643" y="38448"/>
                    </a:cubicBezTo>
                    <a:cubicBezTo>
                      <a:pt x="1738" y="38448"/>
                      <a:pt x="1846" y="38424"/>
                      <a:pt x="1965" y="38374"/>
                    </a:cubicBezTo>
                    <a:cubicBezTo>
                      <a:pt x="2023" y="38347"/>
                      <a:pt x="2066" y="38337"/>
                      <a:pt x="2100" y="38337"/>
                    </a:cubicBezTo>
                    <a:cubicBezTo>
                      <a:pt x="2222" y="38337"/>
                      <a:pt x="2215" y="38475"/>
                      <a:pt x="2311" y="38475"/>
                    </a:cubicBezTo>
                    <a:cubicBezTo>
                      <a:pt x="2330" y="38475"/>
                      <a:pt x="2353" y="38470"/>
                      <a:pt x="2382" y="38457"/>
                    </a:cubicBezTo>
                    <a:cubicBezTo>
                      <a:pt x="2405" y="38434"/>
                      <a:pt x="2465" y="38386"/>
                      <a:pt x="2489" y="38338"/>
                    </a:cubicBezTo>
                    <a:cubicBezTo>
                      <a:pt x="2632" y="37636"/>
                      <a:pt x="2882" y="36945"/>
                      <a:pt x="2846" y="36231"/>
                    </a:cubicBezTo>
                    <a:cubicBezTo>
                      <a:pt x="2810" y="35695"/>
                      <a:pt x="2858" y="35159"/>
                      <a:pt x="2858" y="34624"/>
                    </a:cubicBezTo>
                    <a:cubicBezTo>
                      <a:pt x="2870" y="33969"/>
                      <a:pt x="2858" y="33290"/>
                      <a:pt x="2882" y="32635"/>
                    </a:cubicBezTo>
                    <a:cubicBezTo>
                      <a:pt x="2929" y="31469"/>
                      <a:pt x="2989" y="30290"/>
                      <a:pt x="3048" y="29111"/>
                    </a:cubicBezTo>
                    <a:cubicBezTo>
                      <a:pt x="3084" y="28682"/>
                      <a:pt x="3156" y="28254"/>
                      <a:pt x="3167" y="27813"/>
                    </a:cubicBezTo>
                    <a:cubicBezTo>
                      <a:pt x="3203" y="27301"/>
                      <a:pt x="3167" y="26777"/>
                      <a:pt x="3203" y="26254"/>
                    </a:cubicBezTo>
                    <a:cubicBezTo>
                      <a:pt x="3227" y="25825"/>
                      <a:pt x="3322" y="25396"/>
                      <a:pt x="3298" y="24956"/>
                    </a:cubicBezTo>
                    <a:cubicBezTo>
                      <a:pt x="3287" y="24420"/>
                      <a:pt x="3167" y="23884"/>
                      <a:pt x="3167" y="23348"/>
                    </a:cubicBezTo>
                    <a:cubicBezTo>
                      <a:pt x="3156" y="22015"/>
                      <a:pt x="3215" y="20693"/>
                      <a:pt x="3036" y="19348"/>
                    </a:cubicBezTo>
                    <a:cubicBezTo>
                      <a:pt x="2882" y="18253"/>
                      <a:pt x="2929" y="17133"/>
                      <a:pt x="2882" y="16026"/>
                    </a:cubicBezTo>
                    <a:cubicBezTo>
                      <a:pt x="2822" y="14586"/>
                      <a:pt x="2763" y="13133"/>
                      <a:pt x="2703" y="11668"/>
                    </a:cubicBezTo>
                    <a:cubicBezTo>
                      <a:pt x="2703" y="11478"/>
                      <a:pt x="2644" y="11299"/>
                      <a:pt x="2608" y="11109"/>
                    </a:cubicBezTo>
                    <a:cubicBezTo>
                      <a:pt x="2382" y="10192"/>
                      <a:pt x="2358" y="9323"/>
                      <a:pt x="2560" y="8406"/>
                    </a:cubicBezTo>
                    <a:cubicBezTo>
                      <a:pt x="2739" y="7561"/>
                      <a:pt x="2798" y="6704"/>
                      <a:pt x="2810" y="5834"/>
                    </a:cubicBezTo>
                    <a:cubicBezTo>
                      <a:pt x="2822" y="4811"/>
                      <a:pt x="2739" y="3798"/>
                      <a:pt x="2691" y="2775"/>
                    </a:cubicBezTo>
                    <a:cubicBezTo>
                      <a:pt x="2679" y="2441"/>
                      <a:pt x="2655" y="2120"/>
                      <a:pt x="2620" y="1786"/>
                    </a:cubicBezTo>
                    <a:cubicBezTo>
                      <a:pt x="2560" y="1346"/>
                      <a:pt x="2453" y="893"/>
                      <a:pt x="2382" y="453"/>
                    </a:cubicBezTo>
                    <a:cubicBezTo>
                      <a:pt x="2346" y="286"/>
                      <a:pt x="2394" y="108"/>
                      <a:pt x="22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51"/>
              <p:cNvSpPr/>
              <p:nvPr/>
            </p:nvSpPr>
            <p:spPr>
              <a:xfrm rot="5400000">
                <a:off x="4245067" y="281727"/>
                <a:ext cx="63873" cy="760982"/>
              </a:xfrm>
              <a:custGeom>
                <a:rect b="b" l="l" r="r" t="t"/>
                <a:pathLst>
                  <a:path extrusionOk="0" h="12265" w="3263">
                    <a:moveTo>
                      <a:pt x="1820" y="1"/>
                    </a:moveTo>
                    <a:cubicBezTo>
                      <a:pt x="1416" y="1"/>
                      <a:pt x="1115" y="186"/>
                      <a:pt x="976" y="591"/>
                    </a:cubicBezTo>
                    <a:cubicBezTo>
                      <a:pt x="774" y="1115"/>
                      <a:pt x="572" y="1627"/>
                      <a:pt x="691" y="2223"/>
                    </a:cubicBezTo>
                    <a:cubicBezTo>
                      <a:pt x="762" y="2556"/>
                      <a:pt x="703" y="2901"/>
                      <a:pt x="655" y="3223"/>
                    </a:cubicBezTo>
                    <a:cubicBezTo>
                      <a:pt x="619" y="3532"/>
                      <a:pt x="512" y="3830"/>
                      <a:pt x="464" y="4151"/>
                    </a:cubicBezTo>
                    <a:cubicBezTo>
                      <a:pt x="417" y="4485"/>
                      <a:pt x="417" y="4830"/>
                      <a:pt x="381" y="5163"/>
                    </a:cubicBezTo>
                    <a:cubicBezTo>
                      <a:pt x="262" y="6116"/>
                      <a:pt x="155" y="7080"/>
                      <a:pt x="36" y="8045"/>
                    </a:cubicBezTo>
                    <a:cubicBezTo>
                      <a:pt x="48" y="8045"/>
                      <a:pt x="71" y="8045"/>
                      <a:pt x="72" y="8033"/>
                    </a:cubicBezTo>
                    <a:lnTo>
                      <a:pt x="72" y="8033"/>
                    </a:lnTo>
                    <a:cubicBezTo>
                      <a:pt x="72" y="8116"/>
                      <a:pt x="60" y="8223"/>
                      <a:pt x="60" y="8307"/>
                    </a:cubicBezTo>
                    <a:cubicBezTo>
                      <a:pt x="48" y="9069"/>
                      <a:pt x="0" y="9819"/>
                      <a:pt x="0" y="10557"/>
                    </a:cubicBezTo>
                    <a:cubicBezTo>
                      <a:pt x="0" y="11117"/>
                      <a:pt x="167" y="11605"/>
                      <a:pt x="869" y="11771"/>
                    </a:cubicBezTo>
                    <a:cubicBezTo>
                      <a:pt x="1012" y="11807"/>
                      <a:pt x="1143" y="11926"/>
                      <a:pt x="1262" y="12021"/>
                    </a:cubicBezTo>
                    <a:cubicBezTo>
                      <a:pt x="1486" y="12185"/>
                      <a:pt x="1693" y="12265"/>
                      <a:pt x="1888" y="12265"/>
                    </a:cubicBezTo>
                    <a:cubicBezTo>
                      <a:pt x="2147" y="12265"/>
                      <a:pt x="2383" y="12122"/>
                      <a:pt x="2608" y="11843"/>
                    </a:cubicBezTo>
                    <a:cubicBezTo>
                      <a:pt x="3203" y="11069"/>
                      <a:pt x="3262" y="10224"/>
                      <a:pt x="3108" y="9331"/>
                    </a:cubicBezTo>
                    <a:cubicBezTo>
                      <a:pt x="3012" y="8747"/>
                      <a:pt x="2977" y="8152"/>
                      <a:pt x="2953" y="7557"/>
                    </a:cubicBezTo>
                    <a:cubicBezTo>
                      <a:pt x="2941" y="6961"/>
                      <a:pt x="2965" y="6366"/>
                      <a:pt x="2941" y="5771"/>
                    </a:cubicBezTo>
                    <a:cubicBezTo>
                      <a:pt x="2893" y="4782"/>
                      <a:pt x="2846" y="3794"/>
                      <a:pt x="2774" y="2806"/>
                    </a:cubicBezTo>
                    <a:cubicBezTo>
                      <a:pt x="2727" y="2044"/>
                      <a:pt x="2643" y="1270"/>
                      <a:pt x="2572" y="520"/>
                    </a:cubicBezTo>
                    <a:cubicBezTo>
                      <a:pt x="2548" y="163"/>
                      <a:pt x="2310" y="44"/>
                      <a:pt x="1965" y="8"/>
                    </a:cubicBezTo>
                    <a:cubicBezTo>
                      <a:pt x="1915" y="3"/>
                      <a:pt x="1867" y="1"/>
                      <a:pt x="18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51"/>
              <p:cNvSpPr/>
              <p:nvPr/>
            </p:nvSpPr>
            <p:spPr>
              <a:xfrm flipH="1" rot="-5400000">
                <a:off x="3142672" y="2846228"/>
                <a:ext cx="63849" cy="3118192"/>
              </a:xfrm>
              <a:custGeom>
                <a:rect b="b" l="l" r="r" t="t"/>
                <a:pathLst>
                  <a:path extrusionOk="0" h="12265" w="3263">
                    <a:moveTo>
                      <a:pt x="1820" y="1"/>
                    </a:moveTo>
                    <a:cubicBezTo>
                      <a:pt x="1416" y="1"/>
                      <a:pt x="1115" y="186"/>
                      <a:pt x="976" y="591"/>
                    </a:cubicBezTo>
                    <a:cubicBezTo>
                      <a:pt x="774" y="1115"/>
                      <a:pt x="572" y="1627"/>
                      <a:pt x="691" y="2223"/>
                    </a:cubicBezTo>
                    <a:cubicBezTo>
                      <a:pt x="762" y="2556"/>
                      <a:pt x="703" y="2901"/>
                      <a:pt x="655" y="3223"/>
                    </a:cubicBezTo>
                    <a:cubicBezTo>
                      <a:pt x="619" y="3532"/>
                      <a:pt x="512" y="3830"/>
                      <a:pt x="464" y="4151"/>
                    </a:cubicBezTo>
                    <a:cubicBezTo>
                      <a:pt x="417" y="4485"/>
                      <a:pt x="417" y="4830"/>
                      <a:pt x="381" y="5163"/>
                    </a:cubicBezTo>
                    <a:cubicBezTo>
                      <a:pt x="262" y="6116"/>
                      <a:pt x="155" y="7080"/>
                      <a:pt x="36" y="8045"/>
                    </a:cubicBezTo>
                    <a:cubicBezTo>
                      <a:pt x="48" y="8045"/>
                      <a:pt x="71" y="8045"/>
                      <a:pt x="72" y="8033"/>
                    </a:cubicBezTo>
                    <a:lnTo>
                      <a:pt x="72" y="8033"/>
                    </a:lnTo>
                    <a:cubicBezTo>
                      <a:pt x="72" y="8116"/>
                      <a:pt x="60" y="8223"/>
                      <a:pt x="60" y="8307"/>
                    </a:cubicBezTo>
                    <a:cubicBezTo>
                      <a:pt x="48" y="9069"/>
                      <a:pt x="0" y="9819"/>
                      <a:pt x="0" y="10557"/>
                    </a:cubicBezTo>
                    <a:cubicBezTo>
                      <a:pt x="0" y="11117"/>
                      <a:pt x="167" y="11605"/>
                      <a:pt x="869" y="11771"/>
                    </a:cubicBezTo>
                    <a:cubicBezTo>
                      <a:pt x="1012" y="11807"/>
                      <a:pt x="1143" y="11926"/>
                      <a:pt x="1262" y="12021"/>
                    </a:cubicBezTo>
                    <a:cubicBezTo>
                      <a:pt x="1486" y="12185"/>
                      <a:pt x="1693" y="12265"/>
                      <a:pt x="1888" y="12265"/>
                    </a:cubicBezTo>
                    <a:cubicBezTo>
                      <a:pt x="2147" y="12265"/>
                      <a:pt x="2383" y="12122"/>
                      <a:pt x="2608" y="11843"/>
                    </a:cubicBezTo>
                    <a:cubicBezTo>
                      <a:pt x="3203" y="11069"/>
                      <a:pt x="3262" y="10224"/>
                      <a:pt x="3108" y="9331"/>
                    </a:cubicBezTo>
                    <a:cubicBezTo>
                      <a:pt x="3012" y="8747"/>
                      <a:pt x="2977" y="8152"/>
                      <a:pt x="2953" y="7557"/>
                    </a:cubicBezTo>
                    <a:cubicBezTo>
                      <a:pt x="2941" y="6961"/>
                      <a:pt x="2965" y="6366"/>
                      <a:pt x="2941" y="5771"/>
                    </a:cubicBezTo>
                    <a:cubicBezTo>
                      <a:pt x="2893" y="4782"/>
                      <a:pt x="2846" y="3794"/>
                      <a:pt x="2774" y="2806"/>
                    </a:cubicBezTo>
                    <a:cubicBezTo>
                      <a:pt x="2727" y="2044"/>
                      <a:pt x="2643" y="1270"/>
                      <a:pt x="2572" y="520"/>
                    </a:cubicBezTo>
                    <a:cubicBezTo>
                      <a:pt x="2548" y="163"/>
                      <a:pt x="2310" y="44"/>
                      <a:pt x="1965" y="8"/>
                    </a:cubicBezTo>
                    <a:cubicBezTo>
                      <a:pt x="1915" y="3"/>
                      <a:pt x="1867" y="1"/>
                      <a:pt x="182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51"/>
              <p:cNvSpPr/>
              <p:nvPr/>
            </p:nvSpPr>
            <p:spPr>
              <a:xfrm rot="5400000">
                <a:off x="2721473" y="-443084"/>
                <a:ext cx="86946" cy="2215063"/>
              </a:xfrm>
              <a:custGeom>
                <a:rect b="b" l="l" r="r" t="t"/>
                <a:pathLst>
                  <a:path extrusionOk="0" h="38476" w="3323">
                    <a:moveTo>
                      <a:pt x="2227" y="0"/>
                    </a:moveTo>
                    <a:cubicBezTo>
                      <a:pt x="1965" y="310"/>
                      <a:pt x="1798" y="691"/>
                      <a:pt x="1429" y="929"/>
                    </a:cubicBezTo>
                    <a:cubicBezTo>
                      <a:pt x="941" y="1191"/>
                      <a:pt x="774" y="1477"/>
                      <a:pt x="762" y="1858"/>
                    </a:cubicBezTo>
                    <a:cubicBezTo>
                      <a:pt x="739" y="2370"/>
                      <a:pt x="786" y="2870"/>
                      <a:pt x="655" y="3370"/>
                    </a:cubicBezTo>
                    <a:cubicBezTo>
                      <a:pt x="310" y="4632"/>
                      <a:pt x="48" y="5894"/>
                      <a:pt x="131" y="7192"/>
                    </a:cubicBezTo>
                    <a:cubicBezTo>
                      <a:pt x="143" y="7394"/>
                      <a:pt x="131" y="7608"/>
                      <a:pt x="191" y="7811"/>
                    </a:cubicBezTo>
                    <a:cubicBezTo>
                      <a:pt x="405" y="8668"/>
                      <a:pt x="798" y="9502"/>
                      <a:pt x="322" y="10359"/>
                    </a:cubicBezTo>
                    <a:cubicBezTo>
                      <a:pt x="262" y="10466"/>
                      <a:pt x="310" y="10597"/>
                      <a:pt x="298" y="10716"/>
                    </a:cubicBezTo>
                    <a:lnTo>
                      <a:pt x="167" y="12633"/>
                    </a:lnTo>
                    <a:cubicBezTo>
                      <a:pt x="131" y="12931"/>
                      <a:pt x="84" y="13216"/>
                      <a:pt x="84" y="13514"/>
                    </a:cubicBezTo>
                    <a:cubicBezTo>
                      <a:pt x="108" y="14574"/>
                      <a:pt x="143" y="15633"/>
                      <a:pt x="143" y="16681"/>
                    </a:cubicBezTo>
                    <a:cubicBezTo>
                      <a:pt x="143" y="17372"/>
                      <a:pt x="0" y="18074"/>
                      <a:pt x="24" y="18753"/>
                    </a:cubicBezTo>
                    <a:cubicBezTo>
                      <a:pt x="60" y="19717"/>
                      <a:pt x="191" y="20693"/>
                      <a:pt x="262" y="21658"/>
                    </a:cubicBezTo>
                    <a:cubicBezTo>
                      <a:pt x="298" y="21967"/>
                      <a:pt x="298" y="22277"/>
                      <a:pt x="250" y="22598"/>
                    </a:cubicBezTo>
                    <a:cubicBezTo>
                      <a:pt x="48" y="23920"/>
                      <a:pt x="239" y="25242"/>
                      <a:pt x="584" y="26563"/>
                    </a:cubicBezTo>
                    <a:cubicBezTo>
                      <a:pt x="762" y="27266"/>
                      <a:pt x="846" y="27980"/>
                      <a:pt x="953" y="28682"/>
                    </a:cubicBezTo>
                    <a:cubicBezTo>
                      <a:pt x="1001" y="28968"/>
                      <a:pt x="1012" y="29266"/>
                      <a:pt x="1012" y="29564"/>
                    </a:cubicBezTo>
                    <a:cubicBezTo>
                      <a:pt x="1024" y="30016"/>
                      <a:pt x="1036" y="30492"/>
                      <a:pt x="1012" y="30957"/>
                    </a:cubicBezTo>
                    <a:cubicBezTo>
                      <a:pt x="941" y="32064"/>
                      <a:pt x="643" y="33135"/>
                      <a:pt x="774" y="34231"/>
                    </a:cubicBezTo>
                    <a:cubicBezTo>
                      <a:pt x="822" y="34636"/>
                      <a:pt x="858" y="35017"/>
                      <a:pt x="881" y="35421"/>
                    </a:cubicBezTo>
                    <a:cubicBezTo>
                      <a:pt x="905" y="36052"/>
                      <a:pt x="881" y="36660"/>
                      <a:pt x="941" y="37279"/>
                    </a:cubicBezTo>
                    <a:cubicBezTo>
                      <a:pt x="965" y="37576"/>
                      <a:pt x="1072" y="37862"/>
                      <a:pt x="1203" y="38148"/>
                    </a:cubicBezTo>
                    <a:cubicBezTo>
                      <a:pt x="1292" y="38342"/>
                      <a:pt x="1441" y="38448"/>
                      <a:pt x="1643" y="38448"/>
                    </a:cubicBezTo>
                    <a:cubicBezTo>
                      <a:pt x="1738" y="38448"/>
                      <a:pt x="1846" y="38424"/>
                      <a:pt x="1965" y="38374"/>
                    </a:cubicBezTo>
                    <a:cubicBezTo>
                      <a:pt x="2023" y="38347"/>
                      <a:pt x="2066" y="38337"/>
                      <a:pt x="2100" y="38337"/>
                    </a:cubicBezTo>
                    <a:cubicBezTo>
                      <a:pt x="2222" y="38337"/>
                      <a:pt x="2215" y="38475"/>
                      <a:pt x="2311" y="38475"/>
                    </a:cubicBezTo>
                    <a:cubicBezTo>
                      <a:pt x="2330" y="38475"/>
                      <a:pt x="2353" y="38470"/>
                      <a:pt x="2382" y="38457"/>
                    </a:cubicBezTo>
                    <a:cubicBezTo>
                      <a:pt x="2405" y="38434"/>
                      <a:pt x="2465" y="38386"/>
                      <a:pt x="2489" y="38338"/>
                    </a:cubicBezTo>
                    <a:cubicBezTo>
                      <a:pt x="2632" y="37636"/>
                      <a:pt x="2882" y="36945"/>
                      <a:pt x="2846" y="36231"/>
                    </a:cubicBezTo>
                    <a:cubicBezTo>
                      <a:pt x="2810" y="35695"/>
                      <a:pt x="2858" y="35159"/>
                      <a:pt x="2858" y="34624"/>
                    </a:cubicBezTo>
                    <a:cubicBezTo>
                      <a:pt x="2870" y="33969"/>
                      <a:pt x="2858" y="33290"/>
                      <a:pt x="2882" y="32635"/>
                    </a:cubicBezTo>
                    <a:cubicBezTo>
                      <a:pt x="2929" y="31469"/>
                      <a:pt x="2989" y="30290"/>
                      <a:pt x="3048" y="29111"/>
                    </a:cubicBezTo>
                    <a:cubicBezTo>
                      <a:pt x="3084" y="28682"/>
                      <a:pt x="3156" y="28254"/>
                      <a:pt x="3167" y="27813"/>
                    </a:cubicBezTo>
                    <a:cubicBezTo>
                      <a:pt x="3203" y="27301"/>
                      <a:pt x="3167" y="26777"/>
                      <a:pt x="3203" y="26254"/>
                    </a:cubicBezTo>
                    <a:cubicBezTo>
                      <a:pt x="3227" y="25825"/>
                      <a:pt x="3322" y="25396"/>
                      <a:pt x="3298" y="24956"/>
                    </a:cubicBezTo>
                    <a:cubicBezTo>
                      <a:pt x="3287" y="24420"/>
                      <a:pt x="3167" y="23884"/>
                      <a:pt x="3167" y="23348"/>
                    </a:cubicBezTo>
                    <a:cubicBezTo>
                      <a:pt x="3156" y="22015"/>
                      <a:pt x="3215" y="20693"/>
                      <a:pt x="3036" y="19348"/>
                    </a:cubicBezTo>
                    <a:cubicBezTo>
                      <a:pt x="2882" y="18253"/>
                      <a:pt x="2929" y="17133"/>
                      <a:pt x="2882" y="16026"/>
                    </a:cubicBezTo>
                    <a:cubicBezTo>
                      <a:pt x="2822" y="14586"/>
                      <a:pt x="2763" y="13133"/>
                      <a:pt x="2703" y="11668"/>
                    </a:cubicBezTo>
                    <a:cubicBezTo>
                      <a:pt x="2703" y="11478"/>
                      <a:pt x="2644" y="11299"/>
                      <a:pt x="2608" y="11109"/>
                    </a:cubicBezTo>
                    <a:cubicBezTo>
                      <a:pt x="2382" y="10192"/>
                      <a:pt x="2358" y="9323"/>
                      <a:pt x="2560" y="8406"/>
                    </a:cubicBezTo>
                    <a:cubicBezTo>
                      <a:pt x="2739" y="7561"/>
                      <a:pt x="2798" y="6704"/>
                      <a:pt x="2810" y="5834"/>
                    </a:cubicBezTo>
                    <a:cubicBezTo>
                      <a:pt x="2822" y="4811"/>
                      <a:pt x="2739" y="3798"/>
                      <a:pt x="2691" y="2775"/>
                    </a:cubicBezTo>
                    <a:cubicBezTo>
                      <a:pt x="2679" y="2441"/>
                      <a:pt x="2655" y="2120"/>
                      <a:pt x="2620" y="1786"/>
                    </a:cubicBezTo>
                    <a:cubicBezTo>
                      <a:pt x="2560" y="1346"/>
                      <a:pt x="2453" y="893"/>
                      <a:pt x="2382" y="453"/>
                    </a:cubicBezTo>
                    <a:cubicBezTo>
                      <a:pt x="2346" y="286"/>
                      <a:pt x="2394" y="108"/>
                      <a:pt x="22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95" name="Google Shape;695;p51"/>
          <p:cNvSpPr txBox="1"/>
          <p:nvPr>
            <p:ph type="ctrTitle"/>
          </p:nvPr>
        </p:nvSpPr>
        <p:spPr>
          <a:xfrm>
            <a:off x="2013900" y="1139925"/>
            <a:ext cx="5116200" cy="23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Crazy Monkey</a:t>
            </a:r>
            <a:endParaRPr/>
          </a:p>
        </p:txBody>
      </p:sp>
      <p:sp>
        <p:nvSpPr>
          <p:cNvPr id="696" name="Google Shape;696;p51"/>
          <p:cNvSpPr txBox="1"/>
          <p:nvPr>
            <p:ph idx="1" type="subTitle"/>
          </p:nvPr>
        </p:nvSpPr>
        <p:spPr>
          <a:xfrm>
            <a:off x="2013900" y="3582450"/>
            <a:ext cx="5116200" cy="4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Maya SOUFAN p2102583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Sarra MEJRI p2101522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Encadré par: Nicolas LOUVET</a:t>
            </a:r>
            <a:endParaRPr/>
          </a:p>
        </p:txBody>
      </p:sp>
      <p:pic>
        <p:nvPicPr>
          <p:cNvPr id="697" name="Google Shape;69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0776" y="2081659"/>
            <a:ext cx="600252" cy="67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1966" y="-223700"/>
            <a:ext cx="3383987" cy="1543272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51"/>
          <p:cNvSpPr/>
          <p:nvPr/>
        </p:nvSpPr>
        <p:spPr>
          <a:xfrm rot="-5691239">
            <a:off x="697895" y="2590874"/>
            <a:ext cx="600270" cy="367981"/>
          </a:xfrm>
          <a:custGeom>
            <a:rect b="b" l="l" r="r" t="t"/>
            <a:pathLst>
              <a:path extrusionOk="0" h="27135" w="44264">
                <a:moveTo>
                  <a:pt x="37402" y="1310"/>
                </a:moveTo>
                <a:cubicBezTo>
                  <a:pt x="39184" y="1310"/>
                  <a:pt x="40712" y="2219"/>
                  <a:pt x="41499" y="3897"/>
                </a:cubicBezTo>
                <a:cubicBezTo>
                  <a:pt x="42758" y="6555"/>
                  <a:pt x="41622" y="9733"/>
                  <a:pt x="38965" y="10993"/>
                </a:cubicBezTo>
                <a:lnTo>
                  <a:pt x="8570" y="25337"/>
                </a:lnTo>
                <a:cubicBezTo>
                  <a:pt x="7898" y="25656"/>
                  <a:pt x="7190" y="25807"/>
                  <a:pt x="6498" y="25807"/>
                </a:cubicBezTo>
                <a:cubicBezTo>
                  <a:pt x="4823" y="25807"/>
                  <a:pt x="3248" y="24920"/>
                  <a:pt x="2519" y="23387"/>
                </a:cubicBezTo>
                <a:cubicBezTo>
                  <a:pt x="1505" y="21221"/>
                  <a:pt x="2550" y="18565"/>
                  <a:pt x="4854" y="17474"/>
                </a:cubicBezTo>
                <a:lnTo>
                  <a:pt x="27231" y="6907"/>
                </a:lnTo>
                <a:cubicBezTo>
                  <a:pt x="27768" y="6661"/>
                  <a:pt x="28337" y="6539"/>
                  <a:pt x="28890" y="6539"/>
                </a:cubicBezTo>
                <a:cubicBezTo>
                  <a:pt x="30226" y="6539"/>
                  <a:pt x="31470" y="7245"/>
                  <a:pt x="32054" y="8474"/>
                </a:cubicBezTo>
                <a:cubicBezTo>
                  <a:pt x="32867" y="10194"/>
                  <a:pt x="32038" y="12313"/>
                  <a:pt x="30195" y="13189"/>
                </a:cubicBezTo>
                <a:lnTo>
                  <a:pt x="8525" y="23418"/>
                </a:lnTo>
                <a:lnTo>
                  <a:pt x="9078" y="24616"/>
                </a:lnTo>
                <a:lnTo>
                  <a:pt x="30748" y="14371"/>
                </a:lnTo>
                <a:cubicBezTo>
                  <a:pt x="33252" y="13189"/>
                  <a:pt x="34373" y="10286"/>
                  <a:pt x="33252" y="7906"/>
                </a:cubicBezTo>
                <a:cubicBezTo>
                  <a:pt x="32450" y="6210"/>
                  <a:pt x="30717" y="5225"/>
                  <a:pt x="28884" y="5225"/>
                </a:cubicBezTo>
                <a:cubicBezTo>
                  <a:pt x="28293" y="5225"/>
                  <a:pt x="27692" y="5327"/>
                  <a:pt x="27109" y="5541"/>
                </a:cubicBezTo>
                <a:lnTo>
                  <a:pt x="34696" y="1962"/>
                </a:lnTo>
                <a:cubicBezTo>
                  <a:pt x="35621" y="1522"/>
                  <a:pt x="36541" y="1310"/>
                  <a:pt x="37402" y="1310"/>
                </a:cubicBezTo>
                <a:close/>
                <a:moveTo>
                  <a:pt x="37377" y="0"/>
                </a:moveTo>
                <a:cubicBezTo>
                  <a:pt x="36328" y="0"/>
                  <a:pt x="35221" y="248"/>
                  <a:pt x="34127" y="764"/>
                </a:cubicBezTo>
                <a:lnTo>
                  <a:pt x="16419" y="9119"/>
                </a:lnTo>
                <a:lnTo>
                  <a:pt x="16972" y="10302"/>
                </a:lnTo>
                <a:lnTo>
                  <a:pt x="4301" y="16276"/>
                </a:lnTo>
                <a:cubicBezTo>
                  <a:pt x="1321" y="17689"/>
                  <a:pt x="0" y="21129"/>
                  <a:pt x="1337" y="23955"/>
                </a:cubicBezTo>
                <a:cubicBezTo>
                  <a:pt x="2273" y="25968"/>
                  <a:pt x="4331" y="27135"/>
                  <a:pt x="6498" y="27135"/>
                </a:cubicBezTo>
                <a:cubicBezTo>
                  <a:pt x="7372" y="27135"/>
                  <a:pt x="8279" y="26935"/>
                  <a:pt x="9139" y="26535"/>
                </a:cubicBezTo>
                <a:lnTo>
                  <a:pt x="39518" y="12191"/>
                </a:lnTo>
                <a:cubicBezTo>
                  <a:pt x="42836" y="10624"/>
                  <a:pt x="44263" y="6647"/>
                  <a:pt x="42697" y="3344"/>
                </a:cubicBezTo>
                <a:cubicBezTo>
                  <a:pt x="41685" y="1184"/>
                  <a:pt x="39669" y="0"/>
                  <a:pt x="373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1"/>
          <p:cNvSpPr/>
          <p:nvPr/>
        </p:nvSpPr>
        <p:spPr>
          <a:xfrm flipH="1" rot="-9729866">
            <a:off x="6858313" y="2373641"/>
            <a:ext cx="1749157" cy="1836775"/>
          </a:xfrm>
          <a:custGeom>
            <a:rect b="b" l="l" r="r" t="t"/>
            <a:pathLst>
              <a:path extrusionOk="0" h="53771" w="51206">
                <a:moveTo>
                  <a:pt x="38520" y="0"/>
                </a:moveTo>
                <a:lnTo>
                  <a:pt x="1" y="11596"/>
                </a:lnTo>
                <a:lnTo>
                  <a:pt x="12687" y="53771"/>
                </a:lnTo>
                <a:lnTo>
                  <a:pt x="15067" y="53048"/>
                </a:lnTo>
                <a:lnTo>
                  <a:pt x="14223" y="50238"/>
                </a:lnTo>
                <a:cubicBezTo>
                  <a:pt x="13793" y="50130"/>
                  <a:pt x="13439" y="49808"/>
                  <a:pt x="13301" y="49362"/>
                </a:cubicBezTo>
                <a:cubicBezTo>
                  <a:pt x="13101" y="48687"/>
                  <a:pt x="13485" y="47965"/>
                  <a:pt x="14176" y="47765"/>
                </a:cubicBezTo>
                <a:cubicBezTo>
                  <a:pt x="14303" y="47725"/>
                  <a:pt x="14432" y="47705"/>
                  <a:pt x="14558" y="47705"/>
                </a:cubicBezTo>
                <a:cubicBezTo>
                  <a:pt x="15105" y="47705"/>
                  <a:pt x="15612" y="48064"/>
                  <a:pt x="15773" y="48625"/>
                </a:cubicBezTo>
                <a:cubicBezTo>
                  <a:pt x="15912" y="49086"/>
                  <a:pt x="15773" y="49563"/>
                  <a:pt x="15466" y="49885"/>
                </a:cubicBezTo>
                <a:lnTo>
                  <a:pt x="16295" y="52680"/>
                </a:lnTo>
                <a:lnTo>
                  <a:pt x="19107" y="51836"/>
                </a:lnTo>
                <a:lnTo>
                  <a:pt x="18261" y="49024"/>
                </a:lnTo>
                <a:cubicBezTo>
                  <a:pt x="17847" y="48918"/>
                  <a:pt x="17493" y="48594"/>
                  <a:pt x="17356" y="48150"/>
                </a:cubicBezTo>
                <a:cubicBezTo>
                  <a:pt x="17141" y="47474"/>
                  <a:pt x="17524" y="46751"/>
                  <a:pt x="18216" y="46536"/>
                </a:cubicBezTo>
                <a:cubicBezTo>
                  <a:pt x="18336" y="46501"/>
                  <a:pt x="18458" y="46484"/>
                  <a:pt x="18579" y="46484"/>
                </a:cubicBezTo>
                <a:cubicBezTo>
                  <a:pt x="19132" y="46484"/>
                  <a:pt x="19649" y="46844"/>
                  <a:pt x="19813" y="47412"/>
                </a:cubicBezTo>
                <a:cubicBezTo>
                  <a:pt x="19951" y="47873"/>
                  <a:pt x="19813" y="48349"/>
                  <a:pt x="19506" y="48672"/>
                </a:cubicBezTo>
                <a:lnTo>
                  <a:pt x="20350" y="51467"/>
                </a:lnTo>
                <a:lnTo>
                  <a:pt x="23161" y="50622"/>
                </a:lnTo>
                <a:lnTo>
                  <a:pt x="22316" y="47812"/>
                </a:lnTo>
                <a:cubicBezTo>
                  <a:pt x="21886" y="47704"/>
                  <a:pt x="21533" y="47382"/>
                  <a:pt x="21394" y="46936"/>
                </a:cubicBezTo>
                <a:cubicBezTo>
                  <a:pt x="21195" y="46245"/>
                  <a:pt x="21579" y="45539"/>
                  <a:pt x="22255" y="45324"/>
                </a:cubicBezTo>
                <a:cubicBezTo>
                  <a:pt x="22376" y="45288"/>
                  <a:pt x="22498" y="45271"/>
                  <a:pt x="22619" y="45271"/>
                </a:cubicBezTo>
                <a:cubicBezTo>
                  <a:pt x="23173" y="45271"/>
                  <a:pt x="23691" y="45629"/>
                  <a:pt x="23868" y="46184"/>
                </a:cubicBezTo>
                <a:cubicBezTo>
                  <a:pt x="24005" y="46644"/>
                  <a:pt x="23868" y="47120"/>
                  <a:pt x="23545" y="47443"/>
                </a:cubicBezTo>
                <a:lnTo>
                  <a:pt x="24390" y="50238"/>
                </a:lnTo>
                <a:lnTo>
                  <a:pt x="27200" y="49393"/>
                </a:lnTo>
                <a:lnTo>
                  <a:pt x="26356" y="46583"/>
                </a:lnTo>
                <a:cubicBezTo>
                  <a:pt x="25941" y="46475"/>
                  <a:pt x="25572" y="46168"/>
                  <a:pt x="25434" y="45723"/>
                </a:cubicBezTo>
                <a:cubicBezTo>
                  <a:pt x="25234" y="45031"/>
                  <a:pt x="25619" y="44310"/>
                  <a:pt x="26294" y="44110"/>
                </a:cubicBezTo>
                <a:cubicBezTo>
                  <a:pt x="26418" y="44074"/>
                  <a:pt x="26542" y="44057"/>
                  <a:pt x="26665" y="44057"/>
                </a:cubicBezTo>
                <a:cubicBezTo>
                  <a:pt x="27227" y="44057"/>
                  <a:pt x="27743" y="44415"/>
                  <a:pt x="27906" y="44970"/>
                </a:cubicBezTo>
                <a:cubicBezTo>
                  <a:pt x="28045" y="45431"/>
                  <a:pt x="27906" y="45907"/>
                  <a:pt x="27599" y="46229"/>
                </a:cubicBezTo>
                <a:lnTo>
                  <a:pt x="28445" y="49024"/>
                </a:lnTo>
                <a:lnTo>
                  <a:pt x="31255" y="48180"/>
                </a:lnTo>
                <a:lnTo>
                  <a:pt x="30410" y="45369"/>
                </a:lnTo>
                <a:cubicBezTo>
                  <a:pt x="29980" y="45262"/>
                  <a:pt x="29612" y="44955"/>
                  <a:pt x="29473" y="44494"/>
                </a:cubicBezTo>
                <a:cubicBezTo>
                  <a:pt x="29274" y="43819"/>
                  <a:pt x="29657" y="43096"/>
                  <a:pt x="30349" y="42897"/>
                </a:cubicBezTo>
                <a:cubicBezTo>
                  <a:pt x="30474" y="42857"/>
                  <a:pt x="30600" y="42839"/>
                  <a:pt x="30724" y="42839"/>
                </a:cubicBezTo>
                <a:cubicBezTo>
                  <a:pt x="31273" y="42839"/>
                  <a:pt x="31783" y="43206"/>
                  <a:pt x="31946" y="43757"/>
                </a:cubicBezTo>
                <a:cubicBezTo>
                  <a:pt x="32084" y="44218"/>
                  <a:pt x="31946" y="44693"/>
                  <a:pt x="31639" y="45016"/>
                </a:cubicBezTo>
                <a:lnTo>
                  <a:pt x="32483" y="47812"/>
                </a:lnTo>
                <a:lnTo>
                  <a:pt x="35294" y="46966"/>
                </a:lnTo>
                <a:lnTo>
                  <a:pt x="34449" y="44156"/>
                </a:lnTo>
                <a:cubicBezTo>
                  <a:pt x="34019" y="44048"/>
                  <a:pt x="33666" y="43741"/>
                  <a:pt x="33528" y="43280"/>
                </a:cubicBezTo>
                <a:cubicBezTo>
                  <a:pt x="33313" y="42605"/>
                  <a:pt x="33712" y="41883"/>
                  <a:pt x="34388" y="41683"/>
                </a:cubicBezTo>
                <a:cubicBezTo>
                  <a:pt x="34515" y="41643"/>
                  <a:pt x="34643" y="41623"/>
                  <a:pt x="34770" y="41623"/>
                </a:cubicBezTo>
                <a:cubicBezTo>
                  <a:pt x="35317" y="41623"/>
                  <a:pt x="35823" y="41982"/>
                  <a:pt x="35985" y="42543"/>
                </a:cubicBezTo>
                <a:cubicBezTo>
                  <a:pt x="36124" y="43004"/>
                  <a:pt x="36001" y="43465"/>
                  <a:pt x="35694" y="43788"/>
                </a:cubicBezTo>
                <a:lnTo>
                  <a:pt x="36523" y="46598"/>
                </a:lnTo>
                <a:lnTo>
                  <a:pt x="39349" y="45754"/>
                </a:lnTo>
                <a:lnTo>
                  <a:pt x="38504" y="42942"/>
                </a:lnTo>
                <a:cubicBezTo>
                  <a:pt x="38074" y="42836"/>
                  <a:pt x="37705" y="42512"/>
                  <a:pt x="37567" y="42068"/>
                </a:cubicBezTo>
                <a:cubicBezTo>
                  <a:pt x="37367" y="41376"/>
                  <a:pt x="37752" y="40669"/>
                  <a:pt x="38428" y="40454"/>
                </a:cubicBezTo>
                <a:cubicBezTo>
                  <a:pt x="38551" y="40419"/>
                  <a:pt x="38674" y="40402"/>
                  <a:pt x="38796" y="40402"/>
                </a:cubicBezTo>
                <a:cubicBezTo>
                  <a:pt x="39354" y="40402"/>
                  <a:pt x="39863" y="40762"/>
                  <a:pt x="40040" y="41330"/>
                </a:cubicBezTo>
                <a:cubicBezTo>
                  <a:pt x="40178" y="41775"/>
                  <a:pt x="40040" y="42252"/>
                  <a:pt x="39732" y="42574"/>
                </a:cubicBezTo>
                <a:lnTo>
                  <a:pt x="40578" y="45369"/>
                </a:lnTo>
                <a:lnTo>
                  <a:pt x="43388" y="44525"/>
                </a:lnTo>
                <a:lnTo>
                  <a:pt x="42544" y="41730"/>
                </a:lnTo>
                <a:cubicBezTo>
                  <a:pt x="42114" y="41622"/>
                  <a:pt x="41745" y="41300"/>
                  <a:pt x="41606" y="40854"/>
                </a:cubicBezTo>
                <a:cubicBezTo>
                  <a:pt x="41407" y="40163"/>
                  <a:pt x="41790" y="39441"/>
                  <a:pt x="42466" y="39242"/>
                </a:cubicBezTo>
                <a:cubicBezTo>
                  <a:pt x="42590" y="39206"/>
                  <a:pt x="42715" y="39189"/>
                  <a:pt x="42838" y="39189"/>
                </a:cubicBezTo>
                <a:cubicBezTo>
                  <a:pt x="43400" y="39189"/>
                  <a:pt x="43915" y="39547"/>
                  <a:pt x="44079" y="40102"/>
                </a:cubicBezTo>
                <a:cubicBezTo>
                  <a:pt x="44217" y="40563"/>
                  <a:pt x="44079" y="41038"/>
                  <a:pt x="43772" y="41361"/>
                </a:cubicBezTo>
                <a:lnTo>
                  <a:pt x="44616" y="44156"/>
                </a:lnTo>
                <a:lnTo>
                  <a:pt x="47428" y="43311"/>
                </a:lnTo>
                <a:lnTo>
                  <a:pt x="46582" y="40516"/>
                </a:lnTo>
                <a:cubicBezTo>
                  <a:pt x="46152" y="40409"/>
                  <a:pt x="45784" y="40086"/>
                  <a:pt x="45646" y="39625"/>
                </a:cubicBezTo>
                <a:cubicBezTo>
                  <a:pt x="45446" y="38949"/>
                  <a:pt x="45830" y="38228"/>
                  <a:pt x="46521" y="38028"/>
                </a:cubicBezTo>
                <a:cubicBezTo>
                  <a:pt x="46642" y="37992"/>
                  <a:pt x="46764" y="37975"/>
                  <a:pt x="46885" y="37975"/>
                </a:cubicBezTo>
                <a:cubicBezTo>
                  <a:pt x="47438" y="37975"/>
                  <a:pt x="47955" y="38333"/>
                  <a:pt x="48118" y="38888"/>
                </a:cubicBezTo>
                <a:cubicBezTo>
                  <a:pt x="48257" y="39349"/>
                  <a:pt x="48134" y="39809"/>
                  <a:pt x="47827" y="40132"/>
                </a:cubicBezTo>
                <a:lnTo>
                  <a:pt x="48671" y="42942"/>
                </a:lnTo>
                <a:lnTo>
                  <a:pt x="51206" y="42175"/>
                </a:lnTo>
                <a:lnTo>
                  <a:pt x="385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28575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51"/>
          <p:cNvSpPr/>
          <p:nvPr/>
        </p:nvSpPr>
        <p:spPr>
          <a:xfrm rot="547419">
            <a:off x="7928508" y="3636394"/>
            <a:ext cx="600177" cy="367925"/>
          </a:xfrm>
          <a:custGeom>
            <a:rect b="b" l="l" r="r" t="t"/>
            <a:pathLst>
              <a:path extrusionOk="0" h="27135" w="44264">
                <a:moveTo>
                  <a:pt x="37402" y="1310"/>
                </a:moveTo>
                <a:cubicBezTo>
                  <a:pt x="39184" y="1310"/>
                  <a:pt x="40712" y="2219"/>
                  <a:pt x="41499" y="3897"/>
                </a:cubicBezTo>
                <a:cubicBezTo>
                  <a:pt x="42758" y="6555"/>
                  <a:pt x="41622" y="9733"/>
                  <a:pt x="38965" y="10993"/>
                </a:cubicBezTo>
                <a:lnTo>
                  <a:pt x="8570" y="25337"/>
                </a:lnTo>
                <a:cubicBezTo>
                  <a:pt x="7898" y="25656"/>
                  <a:pt x="7190" y="25807"/>
                  <a:pt x="6498" y="25807"/>
                </a:cubicBezTo>
                <a:cubicBezTo>
                  <a:pt x="4823" y="25807"/>
                  <a:pt x="3248" y="24920"/>
                  <a:pt x="2519" y="23387"/>
                </a:cubicBezTo>
                <a:cubicBezTo>
                  <a:pt x="1505" y="21221"/>
                  <a:pt x="2550" y="18565"/>
                  <a:pt x="4854" y="17474"/>
                </a:cubicBezTo>
                <a:lnTo>
                  <a:pt x="27231" y="6907"/>
                </a:lnTo>
                <a:cubicBezTo>
                  <a:pt x="27768" y="6661"/>
                  <a:pt x="28337" y="6539"/>
                  <a:pt x="28890" y="6539"/>
                </a:cubicBezTo>
                <a:cubicBezTo>
                  <a:pt x="30226" y="6539"/>
                  <a:pt x="31470" y="7245"/>
                  <a:pt x="32054" y="8474"/>
                </a:cubicBezTo>
                <a:cubicBezTo>
                  <a:pt x="32867" y="10194"/>
                  <a:pt x="32038" y="12313"/>
                  <a:pt x="30195" y="13189"/>
                </a:cubicBezTo>
                <a:lnTo>
                  <a:pt x="8525" y="23418"/>
                </a:lnTo>
                <a:lnTo>
                  <a:pt x="9078" y="24616"/>
                </a:lnTo>
                <a:lnTo>
                  <a:pt x="30748" y="14371"/>
                </a:lnTo>
                <a:cubicBezTo>
                  <a:pt x="33252" y="13189"/>
                  <a:pt x="34373" y="10286"/>
                  <a:pt x="33252" y="7906"/>
                </a:cubicBezTo>
                <a:cubicBezTo>
                  <a:pt x="32450" y="6210"/>
                  <a:pt x="30717" y="5225"/>
                  <a:pt x="28884" y="5225"/>
                </a:cubicBezTo>
                <a:cubicBezTo>
                  <a:pt x="28293" y="5225"/>
                  <a:pt x="27692" y="5327"/>
                  <a:pt x="27109" y="5541"/>
                </a:cubicBezTo>
                <a:lnTo>
                  <a:pt x="34696" y="1962"/>
                </a:lnTo>
                <a:cubicBezTo>
                  <a:pt x="35621" y="1522"/>
                  <a:pt x="36541" y="1310"/>
                  <a:pt x="37402" y="1310"/>
                </a:cubicBezTo>
                <a:close/>
                <a:moveTo>
                  <a:pt x="37377" y="0"/>
                </a:moveTo>
                <a:cubicBezTo>
                  <a:pt x="36328" y="0"/>
                  <a:pt x="35221" y="248"/>
                  <a:pt x="34127" y="764"/>
                </a:cubicBezTo>
                <a:lnTo>
                  <a:pt x="16419" y="9119"/>
                </a:lnTo>
                <a:lnTo>
                  <a:pt x="16972" y="10302"/>
                </a:lnTo>
                <a:lnTo>
                  <a:pt x="4301" y="16276"/>
                </a:lnTo>
                <a:cubicBezTo>
                  <a:pt x="1321" y="17689"/>
                  <a:pt x="0" y="21129"/>
                  <a:pt x="1337" y="23955"/>
                </a:cubicBezTo>
                <a:cubicBezTo>
                  <a:pt x="2273" y="25968"/>
                  <a:pt x="4331" y="27135"/>
                  <a:pt x="6498" y="27135"/>
                </a:cubicBezTo>
                <a:cubicBezTo>
                  <a:pt x="7372" y="27135"/>
                  <a:pt x="8279" y="26935"/>
                  <a:pt x="9139" y="26535"/>
                </a:cubicBezTo>
                <a:lnTo>
                  <a:pt x="39518" y="12191"/>
                </a:lnTo>
                <a:cubicBezTo>
                  <a:pt x="42836" y="10624"/>
                  <a:pt x="44263" y="6647"/>
                  <a:pt x="42697" y="3344"/>
                </a:cubicBezTo>
                <a:cubicBezTo>
                  <a:pt x="41685" y="1184"/>
                  <a:pt x="39669" y="0"/>
                  <a:pt x="373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51">
            <a:hlinkClick/>
          </p:cNvPr>
          <p:cNvSpPr/>
          <p:nvPr/>
        </p:nvSpPr>
        <p:spPr>
          <a:xfrm rot="-5400000">
            <a:off x="8402650" y="4317250"/>
            <a:ext cx="875700" cy="16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57163" rotWithShape="0" algn="bl" dir="17220000" dist="123825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Conclusion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03" name="Google Shape;703;p51">
            <a:hlinkClick/>
          </p:cNvPr>
          <p:cNvSpPr/>
          <p:nvPr/>
        </p:nvSpPr>
        <p:spPr>
          <a:xfrm rot="-5400000">
            <a:off x="8466100" y="3452225"/>
            <a:ext cx="748800" cy="168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157163" rotWithShape="0" algn="bl" dir="17220000" dist="123825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SDL2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04" name="Google Shape;704;p51">
            <a:hlinkClick action="ppaction://hlinksldjump" r:id="rId5"/>
          </p:cNvPr>
          <p:cNvSpPr/>
          <p:nvPr/>
        </p:nvSpPr>
        <p:spPr>
          <a:xfrm rot="-5400000">
            <a:off x="8466100" y="2828551"/>
            <a:ext cx="748800" cy="168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57163" rotWithShape="0" algn="bl" dir="17220000" dist="123825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Jungle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05" name="Google Shape;705;p51">
            <a:hlinkClick/>
          </p:cNvPr>
          <p:cNvSpPr/>
          <p:nvPr/>
        </p:nvSpPr>
        <p:spPr>
          <a:xfrm rot="-5400000">
            <a:off x="8466100" y="2052476"/>
            <a:ext cx="748800" cy="16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57163" rotWithShape="0" algn="bl" dir="17220000" dist="123825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Singe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06" name="Google Shape;706;p51">
            <a:hlinkClick/>
          </p:cNvPr>
          <p:cNvSpPr/>
          <p:nvPr/>
        </p:nvSpPr>
        <p:spPr>
          <a:xfrm rot="-5400000">
            <a:off x="8466100" y="1276401"/>
            <a:ext cx="748800" cy="16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17220000" dist="123825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UML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07" name="Google Shape;707;p51">
            <a:hlinkClick/>
          </p:cNvPr>
          <p:cNvSpPr/>
          <p:nvPr/>
        </p:nvSpPr>
        <p:spPr>
          <a:xfrm rot="-5400000">
            <a:off x="8466100" y="500326"/>
            <a:ext cx="748800" cy="16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57163" rotWithShape="0" algn="bl" dir="17220000" dist="123825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Principe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708" name="Google Shape;708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080602">
            <a:off x="7131568" y="2786854"/>
            <a:ext cx="1010340" cy="101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8931" y="1041479"/>
            <a:ext cx="2473742" cy="278977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Principe de l’application</a:t>
            </a:r>
            <a:endParaRPr/>
          </a:p>
        </p:txBody>
      </p:sp>
      <p:sp>
        <p:nvSpPr>
          <p:cNvPr id="715" name="Google Shape;715;p52">
            <a:hlinkClick/>
          </p:cNvPr>
          <p:cNvSpPr/>
          <p:nvPr/>
        </p:nvSpPr>
        <p:spPr>
          <a:xfrm rot="-5400000">
            <a:off x="8466100" y="500326"/>
            <a:ext cx="748800" cy="16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57163" rotWithShape="0" algn="bl" dir="17220000" dist="123825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Principe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716" name="Google Shape;71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025" y="1318011"/>
            <a:ext cx="3608400" cy="1636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6325" y="2639767"/>
            <a:ext cx="4138234" cy="188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3"/>
          <p:cNvSpPr/>
          <p:nvPr/>
        </p:nvSpPr>
        <p:spPr>
          <a:xfrm>
            <a:off x="4886088" y="432350"/>
            <a:ext cx="600220" cy="367951"/>
          </a:xfrm>
          <a:custGeom>
            <a:rect b="b" l="l" r="r" t="t"/>
            <a:pathLst>
              <a:path extrusionOk="0" h="27135" w="44264">
                <a:moveTo>
                  <a:pt x="37402" y="1310"/>
                </a:moveTo>
                <a:cubicBezTo>
                  <a:pt x="39184" y="1310"/>
                  <a:pt x="40712" y="2219"/>
                  <a:pt x="41499" y="3897"/>
                </a:cubicBezTo>
                <a:cubicBezTo>
                  <a:pt x="42758" y="6555"/>
                  <a:pt x="41622" y="9733"/>
                  <a:pt x="38965" y="10993"/>
                </a:cubicBezTo>
                <a:lnTo>
                  <a:pt x="8570" y="25337"/>
                </a:lnTo>
                <a:cubicBezTo>
                  <a:pt x="7898" y="25656"/>
                  <a:pt x="7190" y="25807"/>
                  <a:pt x="6498" y="25807"/>
                </a:cubicBezTo>
                <a:cubicBezTo>
                  <a:pt x="4823" y="25807"/>
                  <a:pt x="3248" y="24920"/>
                  <a:pt x="2519" y="23387"/>
                </a:cubicBezTo>
                <a:cubicBezTo>
                  <a:pt x="1505" y="21221"/>
                  <a:pt x="2550" y="18565"/>
                  <a:pt x="4854" y="17474"/>
                </a:cubicBezTo>
                <a:lnTo>
                  <a:pt x="27231" y="6907"/>
                </a:lnTo>
                <a:cubicBezTo>
                  <a:pt x="27768" y="6661"/>
                  <a:pt x="28337" y="6539"/>
                  <a:pt x="28890" y="6539"/>
                </a:cubicBezTo>
                <a:cubicBezTo>
                  <a:pt x="30226" y="6539"/>
                  <a:pt x="31470" y="7245"/>
                  <a:pt x="32054" y="8474"/>
                </a:cubicBezTo>
                <a:cubicBezTo>
                  <a:pt x="32867" y="10194"/>
                  <a:pt x="32038" y="12313"/>
                  <a:pt x="30195" y="13189"/>
                </a:cubicBezTo>
                <a:lnTo>
                  <a:pt x="8525" y="23418"/>
                </a:lnTo>
                <a:lnTo>
                  <a:pt x="9078" y="24616"/>
                </a:lnTo>
                <a:lnTo>
                  <a:pt x="30748" y="14371"/>
                </a:lnTo>
                <a:cubicBezTo>
                  <a:pt x="33252" y="13189"/>
                  <a:pt x="34373" y="10286"/>
                  <a:pt x="33252" y="7906"/>
                </a:cubicBezTo>
                <a:cubicBezTo>
                  <a:pt x="32450" y="6210"/>
                  <a:pt x="30717" y="5225"/>
                  <a:pt x="28884" y="5225"/>
                </a:cubicBezTo>
                <a:cubicBezTo>
                  <a:pt x="28293" y="5225"/>
                  <a:pt x="27692" y="5327"/>
                  <a:pt x="27109" y="5541"/>
                </a:cubicBezTo>
                <a:lnTo>
                  <a:pt x="34696" y="1962"/>
                </a:lnTo>
                <a:cubicBezTo>
                  <a:pt x="35621" y="1522"/>
                  <a:pt x="36541" y="1310"/>
                  <a:pt x="37402" y="1310"/>
                </a:cubicBezTo>
                <a:close/>
                <a:moveTo>
                  <a:pt x="37377" y="0"/>
                </a:moveTo>
                <a:cubicBezTo>
                  <a:pt x="36328" y="0"/>
                  <a:pt x="35221" y="248"/>
                  <a:pt x="34127" y="764"/>
                </a:cubicBezTo>
                <a:lnTo>
                  <a:pt x="16419" y="9119"/>
                </a:lnTo>
                <a:lnTo>
                  <a:pt x="16972" y="10302"/>
                </a:lnTo>
                <a:lnTo>
                  <a:pt x="4301" y="16276"/>
                </a:lnTo>
                <a:cubicBezTo>
                  <a:pt x="1321" y="17689"/>
                  <a:pt x="0" y="21129"/>
                  <a:pt x="1337" y="23955"/>
                </a:cubicBezTo>
                <a:cubicBezTo>
                  <a:pt x="2273" y="25968"/>
                  <a:pt x="4331" y="27135"/>
                  <a:pt x="6498" y="27135"/>
                </a:cubicBezTo>
                <a:cubicBezTo>
                  <a:pt x="7372" y="27135"/>
                  <a:pt x="8279" y="26935"/>
                  <a:pt x="9139" y="26535"/>
                </a:cubicBezTo>
                <a:lnTo>
                  <a:pt x="39518" y="12191"/>
                </a:lnTo>
                <a:cubicBezTo>
                  <a:pt x="42836" y="10624"/>
                  <a:pt x="44263" y="6647"/>
                  <a:pt x="42697" y="3344"/>
                </a:cubicBezTo>
                <a:cubicBezTo>
                  <a:pt x="41685" y="1184"/>
                  <a:pt x="39669" y="0"/>
                  <a:pt x="373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3">
            <a:hlinkClick/>
          </p:cNvPr>
          <p:cNvSpPr/>
          <p:nvPr/>
        </p:nvSpPr>
        <p:spPr>
          <a:xfrm rot="-5400000">
            <a:off x="8466100" y="500326"/>
            <a:ext cx="748800" cy="16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57163" rotWithShape="0" algn="bl" dir="17220000" dist="123825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Principe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724" name="Google Shape;72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675" y="2857062"/>
            <a:ext cx="3666173" cy="166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0675" y="869266"/>
            <a:ext cx="3666173" cy="1668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5360" y="1313426"/>
            <a:ext cx="3458739" cy="1891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Diagramme de classes</a:t>
            </a:r>
            <a:endParaRPr/>
          </a:p>
        </p:txBody>
      </p:sp>
      <p:sp>
        <p:nvSpPr>
          <p:cNvPr id="732" name="Google Shape;732;p54"/>
          <p:cNvSpPr/>
          <p:nvPr/>
        </p:nvSpPr>
        <p:spPr>
          <a:xfrm rot="-851706">
            <a:off x="8061372" y="1548930"/>
            <a:ext cx="600176" cy="367924"/>
          </a:xfrm>
          <a:custGeom>
            <a:rect b="b" l="l" r="r" t="t"/>
            <a:pathLst>
              <a:path extrusionOk="0" h="27135" w="44264">
                <a:moveTo>
                  <a:pt x="37402" y="1310"/>
                </a:moveTo>
                <a:cubicBezTo>
                  <a:pt x="39184" y="1310"/>
                  <a:pt x="40712" y="2219"/>
                  <a:pt x="41499" y="3897"/>
                </a:cubicBezTo>
                <a:cubicBezTo>
                  <a:pt x="42758" y="6555"/>
                  <a:pt x="41622" y="9733"/>
                  <a:pt x="38965" y="10993"/>
                </a:cubicBezTo>
                <a:lnTo>
                  <a:pt x="8570" y="25337"/>
                </a:lnTo>
                <a:cubicBezTo>
                  <a:pt x="7898" y="25656"/>
                  <a:pt x="7190" y="25807"/>
                  <a:pt x="6498" y="25807"/>
                </a:cubicBezTo>
                <a:cubicBezTo>
                  <a:pt x="4823" y="25807"/>
                  <a:pt x="3248" y="24920"/>
                  <a:pt x="2519" y="23387"/>
                </a:cubicBezTo>
                <a:cubicBezTo>
                  <a:pt x="1505" y="21221"/>
                  <a:pt x="2550" y="18565"/>
                  <a:pt x="4854" y="17474"/>
                </a:cubicBezTo>
                <a:lnTo>
                  <a:pt x="27231" y="6907"/>
                </a:lnTo>
                <a:cubicBezTo>
                  <a:pt x="27768" y="6661"/>
                  <a:pt x="28337" y="6539"/>
                  <a:pt x="28890" y="6539"/>
                </a:cubicBezTo>
                <a:cubicBezTo>
                  <a:pt x="30226" y="6539"/>
                  <a:pt x="31470" y="7245"/>
                  <a:pt x="32054" y="8474"/>
                </a:cubicBezTo>
                <a:cubicBezTo>
                  <a:pt x="32867" y="10194"/>
                  <a:pt x="32038" y="12313"/>
                  <a:pt x="30195" y="13189"/>
                </a:cubicBezTo>
                <a:lnTo>
                  <a:pt x="8525" y="23418"/>
                </a:lnTo>
                <a:lnTo>
                  <a:pt x="9078" y="24616"/>
                </a:lnTo>
                <a:lnTo>
                  <a:pt x="30748" y="14371"/>
                </a:lnTo>
                <a:cubicBezTo>
                  <a:pt x="33252" y="13189"/>
                  <a:pt x="34373" y="10286"/>
                  <a:pt x="33252" y="7906"/>
                </a:cubicBezTo>
                <a:cubicBezTo>
                  <a:pt x="32450" y="6210"/>
                  <a:pt x="30717" y="5225"/>
                  <a:pt x="28884" y="5225"/>
                </a:cubicBezTo>
                <a:cubicBezTo>
                  <a:pt x="28293" y="5225"/>
                  <a:pt x="27692" y="5327"/>
                  <a:pt x="27109" y="5541"/>
                </a:cubicBezTo>
                <a:lnTo>
                  <a:pt x="34696" y="1962"/>
                </a:lnTo>
                <a:cubicBezTo>
                  <a:pt x="35621" y="1522"/>
                  <a:pt x="36541" y="1310"/>
                  <a:pt x="37402" y="1310"/>
                </a:cubicBezTo>
                <a:close/>
                <a:moveTo>
                  <a:pt x="37377" y="0"/>
                </a:moveTo>
                <a:cubicBezTo>
                  <a:pt x="36328" y="0"/>
                  <a:pt x="35221" y="248"/>
                  <a:pt x="34127" y="764"/>
                </a:cubicBezTo>
                <a:lnTo>
                  <a:pt x="16419" y="9119"/>
                </a:lnTo>
                <a:lnTo>
                  <a:pt x="16972" y="10302"/>
                </a:lnTo>
                <a:lnTo>
                  <a:pt x="4301" y="16276"/>
                </a:lnTo>
                <a:cubicBezTo>
                  <a:pt x="1321" y="17689"/>
                  <a:pt x="0" y="21129"/>
                  <a:pt x="1337" y="23955"/>
                </a:cubicBezTo>
                <a:cubicBezTo>
                  <a:pt x="2273" y="25968"/>
                  <a:pt x="4331" y="27135"/>
                  <a:pt x="6498" y="27135"/>
                </a:cubicBezTo>
                <a:cubicBezTo>
                  <a:pt x="7372" y="27135"/>
                  <a:pt x="8279" y="26935"/>
                  <a:pt x="9139" y="26535"/>
                </a:cubicBezTo>
                <a:lnTo>
                  <a:pt x="39518" y="12191"/>
                </a:lnTo>
                <a:cubicBezTo>
                  <a:pt x="42836" y="10624"/>
                  <a:pt x="44263" y="6647"/>
                  <a:pt x="42697" y="3344"/>
                </a:cubicBezTo>
                <a:cubicBezTo>
                  <a:pt x="41685" y="1184"/>
                  <a:pt x="39669" y="0"/>
                  <a:pt x="373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4">
            <a:hlinkClick/>
          </p:cNvPr>
          <p:cNvSpPr/>
          <p:nvPr/>
        </p:nvSpPr>
        <p:spPr>
          <a:xfrm rot="-5400000">
            <a:off x="8466100" y="1276401"/>
            <a:ext cx="748800" cy="16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17220000" dist="123825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UML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734" name="Google Shape;734;p54"/>
          <p:cNvPicPr preferRelativeResize="0"/>
          <p:nvPr/>
        </p:nvPicPr>
        <p:blipFill rotWithShape="1">
          <a:blip r:embed="rId3">
            <a:alphaModFix/>
          </a:blip>
          <a:srcRect b="56591" l="0" r="0" t="0"/>
          <a:stretch/>
        </p:blipFill>
        <p:spPr>
          <a:xfrm>
            <a:off x="4808827" y="209925"/>
            <a:ext cx="3712698" cy="462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Diagramme de classes</a:t>
            </a:r>
            <a:endParaRPr/>
          </a:p>
        </p:txBody>
      </p:sp>
      <p:sp>
        <p:nvSpPr>
          <p:cNvPr id="740" name="Google Shape;740;p55"/>
          <p:cNvSpPr/>
          <p:nvPr/>
        </p:nvSpPr>
        <p:spPr>
          <a:xfrm rot="-851706">
            <a:off x="8061372" y="1548930"/>
            <a:ext cx="600176" cy="367924"/>
          </a:xfrm>
          <a:custGeom>
            <a:rect b="b" l="l" r="r" t="t"/>
            <a:pathLst>
              <a:path extrusionOk="0" h="27135" w="44264">
                <a:moveTo>
                  <a:pt x="37402" y="1310"/>
                </a:moveTo>
                <a:cubicBezTo>
                  <a:pt x="39184" y="1310"/>
                  <a:pt x="40712" y="2219"/>
                  <a:pt x="41499" y="3897"/>
                </a:cubicBezTo>
                <a:cubicBezTo>
                  <a:pt x="42758" y="6555"/>
                  <a:pt x="41622" y="9733"/>
                  <a:pt x="38965" y="10993"/>
                </a:cubicBezTo>
                <a:lnTo>
                  <a:pt x="8570" y="25337"/>
                </a:lnTo>
                <a:cubicBezTo>
                  <a:pt x="7898" y="25656"/>
                  <a:pt x="7190" y="25807"/>
                  <a:pt x="6498" y="25807"/>
                </a:cubicBezTo>
                <a:cubicBezTo>
                  <a:pt x="4823" y="25807"/>
                  <a:pt x="3248" y="24920"/>
                  <a:pt x="2519" y="23387"/>
                </a:cubicBezTo>
                <a:cubicBezTo>
                  <a:pt x="1505" y="21221"/>
                  <a:pt x="2550" y="18565"/>
                  <a:pt x="4854" y="17474"/>
                </a:cubicBezTo>
                <a:lnTo>
                  <a:pt x="27231" y="6907"/>
                </a:lnTo>
                <a:cubicBezTo>
                  <a:pt x="27768" y="6661"/>
                  <a:pt x="28337" y="6539"/>
                  <a:pt x="28890" y="6539"/>
                </a:cubicBezTo>
                <a:cubicBezTo>
                  <a:pt x="30226" y="6539"/>
                  <a:pt x="31470" y="7245"/>
                  <a:pt x="32054" y="8474"/>
                </a:cubicBezTo>
                <a:cubicBezTo>
                  <a:pt x="32867" y="10194"/>
                  <a:pt x="32038" y="12313"/>
                  <a:pt x="30195" y="13189"/>
                </a:cubicBezTo>
                <a:lnTo>
                  <a:pt x="8525" y="23418"/>
                </a:lnTo>
                <a:lnTo>
                  <a:pt x="9078" y="24616"/>
                </a:lnTo>
                <a:lnTo>
                  <a:pt x="30748" y="14371"/>
                </a:lnTo>
                <a:cubicBezTo>
                  <a:pt x="33252" y="13189"/>
                  <a:pt x="34373" y="10286"/>
                  <a:pt x="33252" y="7906"/>
                </a:cubicBezTo>
                <a:cubicBezTo>
                  <a:pt x="32450" y="6210"/>
                  <a:pt x="30717" y="5225"/>
                  <a:pt x="28884" y="5225"/>
                </a:cubicBezTo>
                <a:cubicBezTo>
                  <a:pt x="28293" y="5225"/>
                  <a:pt x="27692" y="5327"/>
                  <a:pt x="27109" y="5541"/>
                </a:cubicBezTo>
                <a:lnTo>
                  <a:pt x="34696" y="1962"/>
                </a:lnTo>
                <a:cubicBezTo>
                  <a:pt x="35621" y="1522"/>
                  <a:pt x="36541" y="1310"/>
                  <a:pt x="37402" y="1310"/>
                </a:cubicBezTo>
                <a:close/>
                <a:moveTo>
                  <a:pt x="37377" y="0"/>
                </a:moveTo>
                <a:cubicBezTo>
                  <a:pt x="36328" y="0"/>
                  <a:pt x="35221" y="248"/>
                  <a:pt x="34127" y="764"/>
                </a:cubicBezTo>
                <a:lnTo>
                  <a:pt x="16419" y="9119"/>
                </a:lnTo>
                <a:lnTo>
                  <a:pt x="16972" y="10302"/>
                </a:lnTo>
                <a:lnTo>
                  <a:pt x="4301" y="16276"/>
                </a:lnTo>
                <a:cubicBezTo>
                  <a:pt x="1321" y="17689"/>
                  <a:pt x="0" y="21129"/>
                  <a:pt x="1337" y="23955"/>
                </a:cubicBezTo>
                <a:cubicBezTo>
                  <a:pt x="2273" y="25968"/>
                  <a:pt x="4331" y="27135"/>
                  <a:pt x="6498" y="27135"/>
                </a:cubicBezTo>
                <a:cubicBezTo>
                  <a:pt x="7372" y="27135"/>
                  <a:pt x="8279" y="26935"/>
                  <a:pt x="9139" y="26535"/>
                </a:cubicBezTo>
                <a:lnTo>
                  <a:pt x="39518" y="12191"/>
                </a:lnTo>
                <a:cubicBezTo>
                  <a:pt x="42836" y="10624"/>
                  <a:pt x="44263" y="6647"/>
                  <a:pt x="42697" y="3344"/>
                </a:cubicBezTo>
                <a:cubicBezTo>
                  <a:pt x="41685" y="1184"/>
                  <a:pt x="39669" y="0"/>
                  <a:pt x="373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55">
            <a:hlinkClick/>
          </p:cNvPr>
          <p:cNvSpPr/>
          <p:nvPr/>
        </p:nvSpPr>
        <p:spPr>
          <a:xfrm rot="-5400000">
            <a:off x="8466100" y="1276401"/>
            <a:ext cx="748800" cy="16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57163" rotWithShape="0" algn="bl" dir="17220000" dist="123825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UML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742" name="Google Shape;742;p55"/>
          <p:cNvPicPr preferRelativeResize="0"/>
          <p:nvPr/>
        </p:nvPicPr>
        <p:blipFill rotWithShape="1">
          <a:blip r:embed="rId3">
            <a:alphaModFix/>
          </a:blip>
          <a:srcRect b="0" l="0" r="0" t="49220"/>
          <a:stretch/>
        </p:blipFill>
        <p:spPr>
          <a:xfrm>
            <a:off x="5014350" y="141200"/>
            <a:ext cx="3220926" cy="4697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6"/>
          <p:cNvSpPr txBox="1"/>
          <p:nvPr>
            <p:ph type="title"/>
          </p:nvPr>
        </p:nvSpPr>
        <p:spPr>
          <a:xfrm>
            <a:off x="720000" y="4133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 Singe</a:t>
            </a:r>
            <a:endParaRPr/>
          </a:p>
        </p:txBody>
      </p:sp>
      <p:sp>
        <p:nvSpPr>
          <p:cNvPr id="748" name="Google Shape;748;p56">
            <a:hlinkClick/>
          </p:cNvPr>
          <p:cNvSpPr/>
          <p:nvPr/>
        </p:nvSpPr>
        <p:spPr>
          <a:xfrm rot="-5400000">
            <a:off x="8466100" y="2052476"/>
            <a:ext cx="748800" cy="16800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57163" rotWithShape="0" algn="bl" dir="17220000" dist="123825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Singe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749" name="Google Shape;749;p56"/>
          <p:cNvSpPr txBox="1"/>
          <p:nvPr/>
        </p:nvSpPr>
        <p:spPr>
          <a:xfrm>
            <a:off x="796150" y="938250"/>
            <a:ext cx="7102500" cy="3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 Mouvement Parabolique: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p.x= v0 * cos(angle) * t +pos_init.x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p.y= (0.5 * g *t * t - v0 *sin(angle) * t + pos_init.y)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Avec: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p.x -&gt; la position du singe selon l’axe des abscisses .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P.y -&gt; la position du singe selon l’axe des </a:t>
            </a:r>
            <a:r>
              <a:rPr lang="en">
                <a:latin typeface="Livvic"/>
                <a:ea typeface="Livvic"/>
                <a:cs typeface="Livvic"/>
                <a:sym typeface="Livvic"/>
              </a:rPr>
              <a:t>ordonnées.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Pos_init -&gt; position initiale du singe.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v0 -&gt; la vitesse initiale du singe, choisie par l’utilisateur.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t -&gt;  variable temps.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ivvic"/>
                <a:ea typeface="Livvic"/>
                <a:cs typeface="Livvic"/>
                <a:sym typeface="Livvic"/>
              </a:rPr>
              <a:t>Angle -&gt; l’angle de lancée du singe, choisie par l’utilisateur.</a:t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ivvic"/>
              <a:ea typeface="Livvic"/>
              <a:cs typeface="Livvic"/>
              <a:sym typeface="Livvic"/>
            </a:endParaRPr>
          </a:p>
        </p:txBody>
      </p:sp>
      <p:pic>
        <p:nvPicPr>
          <p:cNvPr id="750" name="Google Shape;750;p56"/>
          <p:cNvPicPr preferRelativeResize="0"/>
          <p:nvPr/>
        </p:nvPicPr>
        <p:blipFill rotWithShape="1">
          <a:blip r:embed="rId3">
            <a:alphaModFix/>
          </a:blip>
          <a:srcRect b="-4119" l="-4850" r="4850" t="4120"/>
          <a:stretch/>
        </p:blipFill>
        <p:spPr>
          <a:xfrm>
            <a:off x="5017775" y="1045425"/>
            <a:ext cx="2880874" cy="1366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1548" y="3429023"/>
            <a:ext cx="997100" cy="143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7"/>
          <p:cNvSpPr txBox="1"/>
          <p:nvPr>
            <p:ph type="title"/>
          </p:nvPr>
        </p:nvSpPr>
        <p:spPr>
          <a:xfrm>
            <a:off x="720000" y="413300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 Jungle</a:t>
            </a:r>
            <a:endParaRPr/>
          </a:p>
        </p:txBody>
      </p:sp>
      <p:sp>
        <p:nvSpPr>
          <p:cNvPr id="757" name="Google Shape;757;p57">
            <a:hlinkClick/>
          </p:cNvPr>
          <p:cNvSpPr/>
          <p:nvPr/>
        </p:nvSpPr>
        <p:spPr>
          <a:xfrm rot="-5400000">
            <a:off x="8466100" y="2828551"/>
            <a:ext cx="748800" cy="168000"/>
          </a:xfrm>
          <a:prstGeom prst="rect">
            <a:avLst/>
          </a:prstGeom>
          <a:solidFill>
            <a:schemeClr val="lt2"/>
          </a:solidFill>
          <a:ln>
            <a:noFill/>
          </a:ln>
          <a:effectLst>
            <a:outerShdw blurRad="157163" rotWithShape="0" algn="bl" dir="17220000" dist="123825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Jungle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758" name="Google Shape;758;p57"/>
          <p:cNvPicPr preferRelativeResize="0"/>
          <p:nvPr/>
        </p:nvPicPr>
        <p:blipFill rotWithShape="1">
          <a:blip r:embed="rId3">
            <a:alphaModFix/>
          </a:blip>
          <a:srcRect b="56591" l="8776" r="58118" t="17533"/>
          <a:stretch/>
        </p:blipFill>
        <p:spPr>
          <a:xfrm>
            <a:off x="5962900" y="322213"/>
            <a:ext cx="2003976" cy="4499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7475" y="1762072"/>
            <a:ext cx="4252598" cy="1929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 AffichageSDL2</a:t>
            </a:r>
            <a:endParaRPr/>
          </a:p>
        </p:txBody>
      </p:sp>
      <p:sp>
        <p:nvSpPr>
          <p:cNvPr id="765" name="Google Shape;765;p58">
            <a:hlinkClick/>
          </p:cNvPr>
          <p:cNvSpPr/>
          <p:nvPr/>
        </p:nvSpPr>
        <p:spPr>
          <a:xfrm rot="-5400000">
            <a:off x="8466100" y="3604625"/>
            <a:ext cx="748800" cy="168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157163" rotWithShape="0" algn="bl" dir="17220000" dist="123825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SDL2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pic>
        <p:nvPicPr>
          <p:cNvPr id="766" name="Google Shape;766;p58"/>
          <p:cNvPicPr preferRelativeResize="0"/>
          <p:nvPr/>
        </p:nvPicPr>
        <p:blipFill rotWithShape="1">
          <a:blip r:embed="rId3">
            <a:alphaModFix/>
          </a:blip>
          <a:srcRect b="0" l="57654" r="0" t="49220"/>
          <a:stretch/>
        </p:blipFill>
        <p:spPr>
          <a:xfrm>
            <a:off x="5495300" y="141200"/>
            <a:ext cx="1363924" cy="4697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675" y="964950"/>
            <a:ext cx="2395344" cy="108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1925" y="2198380"/>
            <a:ext cx="2557301" cy="116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000" y="3509250"/>
            <a:ext cx="2557301" cy="116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4" name="Google Shape;774;p59"/>
          <p:cNvGrpSpPr/>
          <p:nvPr/>
        </p:nvGrpSpPr>
        <p:grpSpPr>
          <a:xfrm>
            <a:off x="-222598" y="1194335"/>
            <a:ext cx="9501888" cy="3158425"/>
            <a:chOff x="-222598" y="1194335"/>
            <a:chExt cx="9501888" cy="3158425"/>
          </a:xfrm>
        </p:grpSpPr>
        <p:pic>
          <p:nvPicPr>
            <p:cNvPr id="775" name="Google Shape;775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3123776">
              <a:off x="6137614" y="2534050"/>
              <a:ext cx="730223" cy="8234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6" name="Google Shape;776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-5604059">
              <a:off x="1896573" y="1551819"/>
              <a:ext cx="2049151" cy="23109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7" name="Google Shape;777;p59"/>
            <p:cNvPicPr preferRelativeResize="0"/>
            <p:nvPr/>
          </p:nvPicPr>
          <p:blipFill rotWithShape="1">
            <a:blip r:embed="rId5">
              <a:alphaModFix/>
            </a:blip>
            <a:srcRect b="0" l="0" r="20280" t="42980"/>
            <a:stretch/>
          </p:blipFill>
          <p:spPr>
            <a:xfrm>
              <a:off x="6829100" y="1622851"/>
              <a:ext cx="2310901" cy="1864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8" name="Google Shape;778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222598" y="1194335"/>
              <a:ext cx="3383987" cy="154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9" name="Google Shape;779;p5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flipH="1" rot="10800000">
              <a:off x="5877328" y="2804509"/>
              <a:ext cx="3383987" cy="15432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0" name="Google Shape;780;p5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flipH="1" rot="10800000">
              <a:off x="6423354" y="2449281"/>
              <a:ext cx="2855936" cy="19034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1" name="Google Shape;781;p59"/>
            <p:cNvPicPr preferRelativeResize="0"/>
            <p:nvPr/>
          </p:nvPicPr>
          <p:blipFill rotWithShape="1">
            <a:blip r:embed="rId8">
              <a:alphaModFix/>
            </a:blip>
            <a:srcRect b="0" l="0" r="0" t="41616"/>
            <a:stretch/>
          </p:blipFill>
          <p:spPr>
            <a:xfrm>
              <a:off x="988650" y="1622855"/>
              <a:ext cx="1394652" cy="9182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2" name="Google Shape;782;p59"/>
            <p:cNvPicPr preferRelativeResize="0"/>
            <p:nvPr/>
          </p:nvPicPr>
          <p:blipFill rotWithShape="1">
            <a:blip r:embed="rId9">
              <a:alphaModFix/>
            </a:blip>
            <a:srcRect b="0" l="0" r="0" t="50541"/>
            <a:stretch/>
          </p:blipFill>
          <p:spPr>
            <a:xfrm>
              <a:off x="6580475" y="1623125"/>
              <a:ext cx="879374" cy="1261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3" name="Google Shape;783;p59"/>
            <p:cNvPicPr preferRelativeResize="0"/>
            <p:nvPr/>
          </p:nvPicPr>
          <p:blipFill rotWithShape="1">
            <a:blip r:embed="rId10">
              <a:alphaModFix/>
            </a:blip>
            <a:srcRect b="26095" l="30867" r="0" t="0"/>
            <a:stretch/>
          </p:blipFill>
          <p:spPr>
            <a:xfrm>
              <a:off x="0" y="2881561"/>
              <a:ext cx="853452" cy="10288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4" name="Google Shape;784;p59"/>
            <p:cNvPicPr preferRelativeResize="0"/>
            <p:nvPr/>
          </p:nvPicPr>
          <p:blipFill rotWithShape="1">
            <a:blip r:embed="rId11">
              <a:alphaModFix/>
            </a:blip>
            <a:srcRect b="0" l="0" r="44921" t="0"/>
            <a:stretch/>
          </p:blipFill>
          <p:spPr>
            <a:xfrm rot="5399982">
              <a:off x="1071962" y="2588961"/>
              <a:ext cx="865701" cy="1772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5" name="Google Shape;785;p59"/>
            <p:cNvPicPr preferRelativeResize="0"/>
            <p:nvPr/>
          </p:nvPicPr>
          <p:blipFill rotWithShape="1">
            <a:blip r:embed="rId8">
              <a:alphaModFix/>
            </a:blip>
            <a:srcRect b="0" l="0" r="0" t="4680"/>
            <a:stretch/>
          </p:blipFill>
          <p:spPr>
            <a:xfrm>
              <a:off x="321425" y="2307736"/>
              <a:ext cx="1006754" cy="1082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6" name="Google Shape;786;p59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501736" y="1470725"/>
              <a:ext cx="525599" cy="1524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7" name="Google Shape;787;p59"/>
            <p:cNvPicPr preferRelativeResize="0"/>
            <p:nvPr/>
          </p:nvPicPr>
          <p:blipFill rotWithShape="1">
            <a:blip r:embed="rId13">
              <a:alphaModFix/>
            </a:blip>
            <a:srcRect b="0" l="0" r="0" t="39817"/>
            <a:stretch/>
          </p:blipFill>
          <p:spPr>
            <a:xfrm flipH="1">
              <a:off x="7103098" y="1615945"/>
              <a:ext cx="1648827" cy="1145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8" name="Google Shape;788;p59"/>
            <p:cNvPicPr preferRelativeResize="0"/>
            <p:nvPr/>
          </p:nvPicPr>
          <p:blipFill rotWithShape="1">
            <a:blip r:embed="rId13">
              <a:alphaModFix/>
            </a:blip>
            <a:srcRect b="3" l="0" r="17803" t="62072"/>
            <a:stretch/>
          </p:blipFill>
          <p:spPr>
            <a:xfrm flipH="1">
              <a:off x="-1" y="1623125"/>
              <a:ext cx="2704201" cy="14403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9" name="Google Shape;789;p59"/>
          <p:cNvSpPr/>
          <p:nvPr/>
        </p:nvSpPr>
        <p:spPr>
          <a:xfrm>
            <a:off x="-50" y="1622850"/>
            <a:ext cx="9144000" cy="22857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Bebas Neue"/>
              <a:ea typeface="Bebas Neue"/>
              <a:cs typeface="Bebas Neue"/>
              <a:sym typeface="Bebas Neue"/>
            </a:endParaRPr>
          </a:p>
        </p:txBody>
      </p:sp>
      <p:pic>
        <p:nvPicPr>
          <p:cNvPr id="790" name="Google Shape;79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916775" y="-5152904"/>
            <a:ext cx="2049152" cy="23109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1" name="Google Shape;791;p59"/>
          <p:cNvGrpSpPr/>
          <p:nvPr/>
        </p:nvGrpSpPr>
        <p:grpSpPr>
          <a:xfrm rot="5400000">
            <a:off x="3776618" y="863203"/>
            <a:ext cx="1590765" cy="3804958"/>
            <a:chOff x="1692158" y="960795"/>
            <a:chExt cx="1590765" cy="3804958"/>
          </a:xfrm>
        </p:grpSpPr>
        <p:grpSp>
          <p:nvGrpSpPr>
            <p:cNvPr id="792" name="Google Shape;792;p59"/>
            <p:cNvGrpSpPr/>
            <p:nvPr/>
          </p:nvGrpSpPr>
          <p:grpSpPr>
            <a:xfrm>
              <a:off x="1692158" y="960795"/>
              <a:ext cx="1590765" cy="3804958"/>
              <a:chOff x="1822753" y="1462408"/>
              <a:chExt cx="1519500" cy="3634500"/>
            </a:xfrm>
          </p:grpSpPr>
          <p:sp>
            <p:nvSpPr>
              <p:cNvPr id="793" name="Google Shape;793;p59"/>
              <p:cNvSpPr/>
              <p:nvPr/>
            </p:nvSpPr>
            <p:spPr>
              <a:xfrm>
                <a:off x="1822753" y="1462408"/>
                <a:ext cx="1519500" cy="3634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4800000" dist="19050">
                  <a:srgbClr val="2B2823">
                    <a:alpha val="2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94" name="Google Shape;794;p59"/>
              <p:cNvGrpSpPr/>
              <p:nvPr/>
            </p:nvGrpSpPr>
            <p:grpSpPr>
              <a:xfrm>
                <a:off x="1905600" y="1535139"/>
                <a:ext cx="1348482" cy="2061442"/>
                <a:chOff x="1905600" y="1535167"/>
                <a:chExt cx="1348482" cy="2061442"/>
              </a:xfrm>
            </p:grpSpPr>
            <p:grpSp>
              <p:nvGrpSpPr>
                <p:cNvPr id="795" name="Google Shape;795;p59"/>
                <p:cNvGrpSpPr/>
                <p:nvPr/>
              </p:nvGrpSpPr>
              <p:grpSpPr>
                <a:xfrm>
                  <a:off x="1905600" y="1535167"/>
                  <a:ext cx="86650" cy="2061442"/>
                  <a:chOff x="-776300" y="1010999"/>
                  <a:chExt cx="86650" cy="1812575"/>
                </a:xfrm>
              </p:grpSpPr>
              <p:sp>
                <p:nvSpPr>
                  <p:cNvPr id="796" name="Google Shape;796;p59"/>
                  <p:cNvSpPr/>
                  <p:nvPr/>
                </p:nvSpPr>
                <p:spPr>
                  <a:xfrm>
                    <a:off x="-772725" y="1861674"/>
                    <a:ext cx="83075" cy="961900"/>
                  </a:xfrm>
                  <a:custGeom>
                    <a:rect b="b" l="l" r="r" t="t"/>
                    <a:pathLst>
                      <a:path extrusionOk="0" h="38476" w="3323">
                        <a:moveTo>
                          <a:pt x="2227" y="0"/>
                        </a:moveTo>
                        <a:cubicBezTo>
                          <a:pt x="1965" y="310"/>
                          <a:pt x="1798" y="691"/>
                          <a:pt x="1429" y="929"/>
                        </a:cubicBezTo>
                        <a:cubicBezTo>
                          <a:pt x="941" y="1191"/>
                          <a:pt x="774" y="1477"/>
                          <a:pt x="762" y="1858"/>
                        </a:cubicBezTo>
                        <a:cubicBezTo>
                          <a:pt x="739" y="2370"/>
                          <a:pt x="786" y="2870"/>
                          <a:pt x="655" y="3370"/>
                        </a:cubicBezTo>
                        <a:cubicBezTo>
                          <a:pt x="310" y="4632"/>
                          <a:pt x="48" y="5894"/>
                          <a:pt x="131" y="7192"/>
                        </a:cubicBezTo>
                        <a:cubicBezTo>
                          <a:pt x="143" y="7394"/>
                          <a:pt x="131" y="7608"/>
                          <a:pt x="191" y="7811"/>
                        </a:cubicBezTo>
                        <a:cubicBezTo>
                          <a:pt x="405" y="8668"/>
                          <a:pt x="798" y="9502"/>
                          <a:pt x="322" y="10359"/>
                        </a:cubicBezTo>
                        <a:cubicBezTo>
                          <a:pt x="262" y="10466"/>
                          <a:pt x="310" y="10597"/>
                          <a:pt x="298" y="10716"/>
                        </a:cubicBezTo>
                        <a:lnTo>
                          <a:pt x="167" y="12633"/>
                        </a:lnTo>
                        <a:cubicBezTo>
                          <a:pt x="131" y="12931"/>
                          <a:pt x="84" y="13216"/>
                          <a:pt x="84" y="13514"/>
                        </a:cubicBezTo>
                        <a:cubicBezTo>
                          <a:pt x="108" y="14574"/>
                          <a:pt x="143" y="15633"/>
                          <a:pt x="143" y="16681"/>
                        </a:cubicBezTo>
                        <a:cubicBezTo>
                          <a:pt x="143" y="17372"/>
                          <a:pt x="0" y="18074"/>
                          <a:pt x="24" y="18753"/>
                        </a:cubicBezTo>
                        <a:cubicBezTo>
                          <a:pt x="60" y="19717"/>
                          <a:pt x="191" y="20693"/>
                          <a:pt x="262" y="21658"/>
                        </a:cubicBezTo>
                        <a:cubicBezTo>
                          <a:pt x="298" y="21967"/>
                          <a:pt x="298" y="22277"/>
                          <a:pt x="250" y="22598"/>
                        </a:cubicBezTo>
                        <a:cubicBezTo>
                          <a:pt x="48" y="23920"/>
                          <a:pt x="239" y="25242"/>
                          <a:pt x="584" y="26563"/>
                        </a:cubicBezTo>
                        <a:cubicBezTo>
                          <a:pt x="762" y="27266"/>
                          <a:pt x="846" y="27980"/>
                          <a:pt x="953" y="28682"/>
                        </a:cubicBezTo>
                        <a:cubicBezTo>
                          <a:pt x="1001" y="28968"/>
                          <a:pt x="1012" y="29266"/>
                          <a:pt x="1012" y="29564"/>
                        </a:cubicBezTo>
                        <a:cubicBezTo>
                          <a:pt x="1024" y="30016"/>
                          <a:pt x="1036" y="30492"/>
                          <a:pt x="1012" y="30957"/>
                        </a:cubicBezTo>
                        <a:cubicBezTo>
                          <a:pt x="941" y="32064"/>
                          <a:pt x="643" y="33135"/>
                          <a:pt x="774" y="34231"/>
                        </a:cubicBezTo>
                        <a:cubicBezTo>
                          <a:pt x="822" y="34636"/>
                          <a:pt x="858" y="35017"/>
                          <a:pt x="881" y="35421"/>
                        </a:cubicBezTo>
                        <a:cubicBezTo>
                          <a:pt x="905" y="36052"/>
                          <a:pt x="881" y="36660"/>
                          <a:pt x="941" y="37279"/>
                        </a:cubicBezTo>
                        <a:cubicBezTo>
                          <a:pt x="965" y="37576"/>
                          <a:pt x="1072" y="37862"/>
                          <a:pt x="1203" y="38148"/>
                        </a:cubicBezTo>
                        <a:cubicBezTo>
                          <a:pt x="1292" y="38342"/>
                          <a:pt x="1441" y="38448"/>
                          <a:pt x="1643" y="38448"/>
                        </a:cubicBezTo>
                        <a:cubicBezTo>
                          <a:pt x="1738" y="38448"/>
                          <a:pt x="1846" y="38424"/>
                          <a:pt x="1965" y="38374"/>
                        </a:cubicBezTo>
                        <a:cubicBezTo>
                          <a:pt x="2023" y="38347"/>
                          <a:pt x="2066" y="38337"/>
                          <a:pt x="2100" y="38337"/>
                        </a:cubicBezTo>
                        <a:cubicBezTo>
                          <a:pt x="2222" y="38337"/>
                          <a:pt x="2215" y="38475"/>
                          <a:pt x="2311" y="38475"/>
                        </a:cubicBezTo>
                        <a:cubicBezTo>
                          <a:pt x="2330" y="38475"/>
                          <a:pt x="2353" y="38470"/>
                          <a:pt x="2382" y="38457"/>
                        </a:cubicBezTo>
                        <a:cubicBezTo>
                          <a:pt x="2405" y="38434"/>
                          <a:pt x="2465" y="38386"/>
                          <a:pt x="2489" y="38338"/>
                        </a:cubicBezTo>
                        <a:cubicBezTo>
                          <a:pt x="2632" y="37636"/>
                          <a:pt x="2882" y="36945"/>
                          <a:pt x="2846" y="36231"/>
                        </a:cubicBezTo>
                        <a:cubicBezTo>
                          <a:pt x="2810" y="35695"/>
                          <a:pt x="2858" y="35159"/>
                          <a:pt x="2858" y="34624"/>
                        </a:cubicBezTo>
                        <a:cubicBezTo>
                          <a:pt x="2870" y="33969"/>
                          <a:pt x="2858" y="33290"/>
                          <a:pt x="2882" y="32635"/>
                        </a:cubicBezTo>
                        <a:cubicBezTo>
                          <a:pt x="2929" y="31469"/>
                          <a:pt x="2989" y="30290"/>
                          <a:pt x="3048" y="29111"/>
                        </a:cubicBezTo>
                        <a:cubicBezTo>
                          <a:pt x="3084" y="28682"/>
                          <a:pt x="3156" y="28254"/>
                          <a:pt x="3167" y="27813"/>
                        </a:cubicBezTo>
                        <a:cubicBezTo>
                          <a:pt x="3203" y="27301"/>
                          <a:pt x="3167" y="26777"/>
                          <a:pt x="3203" y="26254"/>
                        </a:cubicBezTo>
                        <a:cubicBezTo>
                          <a:pt x="3227" y="25825"/>
                          <a:pt x="3322" y="25396"/>
                          <a:pt x="3298" y="24956"/>
                        </a:cubicBezTo>
                        <a:cubicBezTo>
                          <a:pt x="3287" y="24420"/>
                          <a:pt x="3167" y="23884"/>
                          <a:pt x="3167" y="23348"/>
                        </a:cubicBezTo>
                        <a:cubicBezTo>
                          <a:pt x="3156" y="22015"/>
                          <a:pt x="3215" y="20693"/>
                          <a:pt x="3036" y="19348"/>
                        </a:cubicBezTo>
                        <a:cubicBezTo>
                          <a:pt x="2882" y="18253"/>
                          <a:pt x="2929" y="17133"/>
                          <a:pt x="2882" y="16026"/>
                        </a:cubicBezTo>
                        <a:cubicBezTo>
                          <a:pt x="2822" y="14586"/>
                          <a:pt x="2763" y="13133"/>
                          <a:pt x="2703" y="11668"/>
                        </a:cubicBezTo>
                        <a:cubicBezTo>
                          <a:pt x="2703" y="11478"/>
                          <a:pt x="2644" y="11299"/>
                          <a:pt x="2608" y="11109"/>
                        </a:cubicBezTo>
                        <a:cubicBezTo>
                          <a:pt x="2382" y="10192"/>
                          <a:pt x="2358" y="9323"/>
                          <a:pt x="2560" y="8406"/>
                        </a:cubicBezTo>
                        <a:cubicBezTo>
                          <a:pt x="2739" y="7561"/>
                          <a:pt x="2798" y="6704"/>
                          <a:pt x="2810" y="5834"/>
                        </a:cubicBezTo>
                        <a:cubicBezTo>
                          <a:pt x="2822" y="4811"/>
                          <a:pt x="2739" y="3798"/>
                          <a:pt x="2691" y="2775"/>
                        </a:cubicBezTo>
                        <a:cubicBezTo>
                          <a:pt x="2679" y="2441"/>
                          <a:pt x="2655" y="2120"/>
                          <a:pt x="2620" y="1786"/>
                        </a:cubicBezTo>
                        <a:cubicBezTo>
                          <a:pt x="2560" y="1346"/>
                          <a:pt x="2453" y="893"/>
                          <a:pt x="2382" y="453"/>
                        </a:cubicBezTo>
                        <a:cubicBezTo>
                          <a:pt x="2346" y="286"/>
                          <a:pt x="2394" y="108"/>
                          <a:pt x="2227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97" name="Google Shape;797;p59"/>
                  <p:cNvSpPr/>
                  <p:nvPr/>
                </p:nvSpPr>
                <p:spPr>
                  <a:xfrm>
                    <a:off x="-776300" y="1010999"/>
                    <a:ext cx="86350" cy="839975"/>
                  </a:xfrm>
                  <a:custGeom>
                    <a:rect b="b" l="l" r="r" t="t"/>
                    <a:pathLst>
                      <a:path extrusionOk="0" h="33599" w="3454">
                        <a:moveTo>
                          <a:pt x="1752" y="0"/>
                        </a:moveTo>
                        <a:cubicBezTo>
                          <a:pt x="1609" y="0"/>
                          <a:pt x="1461" y="12"/>
                          <a:pt x="1310" y="35"/>
                        </a:cubicBezTo>
                        <a:cubicBezTo>
                          <a:pt x="941" y="95"/>
                          <a:pt x="763" y="214"/>
                          <a:pt x="655" y="416"/>
                        </a:cubicBezTo>
                        <a:cubicBezTo>
                          <a:pt x="512" y="761"/>
                          <a:pt x="334" y="1095"/>
                          <a:pt x="215" y="1416"/>
                        </a:cubicBezTo>
                        <a:cubicBezTo>
                          <a:pt x="120" y="1666"/>
                          <a:pt x="1" y="1940"/>
                          <a:pt x="48" y="2190"/>
                        </a:cubicBezTo>
                        <a:cubicBezTo>
                          <a:pt x="215" y="3143"/>
                          <a:pt x="96" y="4131"/>
                          <a:pt x="679" y="5048"/>
                        </a:cubicBezTo>
                        <a:cubicBezTo>
                          <a:pt x="715" y="5119"/>
                          <a:pt x="739" y="5179"/>
                          <a:pt x="751" y="5262"/>
                        </a:cubicBezTo>
                        <a:cubicBezTo>
                          <a:pt x="953" y="6179"/>
                          <a:pt x="1191" y="7107"/>
                          <a:pt x="1370" y="8024"/>
                        </a:cubicBezTo>
                        <a:cubicBezTo>
                          <a:pt x="1453" y="8369"/>
                          <a:pt x="1465" y="8739"/>
                          <a:pt x="1298" y="9048"/>
                        </a:cubicBezTo>
                        <a:cubicBezTo>
                          <a:pt x="1120" y="9382"/>
                          <a:pt x="1108" y="9691"/>
                          <a:pt x="1096" y="10024"/>
                        </a:cubicBezTo>
                        <a:cubicBezTo>
                          <a:pt x="1048" y="10596"/>
                          <a:pt x="1001" y="11167"/>
                          <a:pt x="917" y="11727"/>
                        </a:cubicBezTo>
                        <a:cubicBezTo>
                          <a:pt x="810" y="12310"/>
                          <a:pt x="679" y="12894"/>
                          <a:pt x="870" y="13489"/>
                        </a:cubicBezTo>
                        <a:cubicBezTo>
                          <a:pt x="929" y="13632"/>
                          <a:pt x="882" y="13799"/>
                          <a:pt x="882" y="13953"/>
                        </a:cubicBezTo>
                        <a:cubicBezTo>
                          <a:pt x="858" y="14727"/>
                          <a:pt x="798" y="15501"/>
                          <a:pt x="774" y="16275"/>
                        </a:cubicBezTo>
                        <a:cubicBezTo>
                          <a:pt x="751" y="17204"/>
                          <a:pt x="798" y="18144"/>
                          <a:pt x="751" y="19085"/>
                        </a:cubicBezTo>
                        <a:cubicBezTo>
                          <a:pt x="679" y="20526"/>
                          <a:pt x="739" y="21990"/>
                          <a:pt x="620" y="23443"/>
                        </a:cubicBezTo>
                        <a:cubicBezTo>
                          <a:pt x="465" y="25133"/>
                          <a:pt x="584" y="26812"/>
                          <a:pt x="596" y="28491"/>
                        </a:cubicBezTo>
                        <a:cubicBezTo>
                          <a:pt x="596" y="28705"/>
                          <a:pt x="643" y="28920"/>
                          <a:pt x="763" y="29098"/>
                        </a:cubicBezTo>
                        <a:cubicBezTo>
                          <a:pt x="1155" y="29729"/>
                          <a:pt x="1096" y="30360"/>
                          <a:pt x="1013" y="31003"/>
                        </a:cubicBezTo>
                        <a:cubicBezTo>
                          <a:pt x="977" y="31360"/>
                          <a:pt x="917" y="31741"/>
                          <a:pt x="917" y="32099"/>
                        </a:cubicBezTo>
                        <a:cubicBezTo>
                          <a:pt x="929" y="32646"/>
                          <a:pt x="1239" y="33134"/>
                          <a:pt x="1929" y="33599"/>
                        </a:cubicBezTo>
                        <a:cubicBezTo>
                          <a:pt x="2322" y="33123"/>
                          <a:pt x="2537" y="32658"/>
                          <a:pt x="2525" y="32158"/>
                        </a:cubicBezTo>
                        <a:cubicBezTo>
                          <a:pt x="2417" y="31051"/>
                          <a:pt x="2787" y="29979"/>
                          <a:pt x="2882" y="28896"/>
                        </a:cubicBezTo>
                        <a:cubicBezTo>
                          <a:pt x="2918" y="28253"/>
                          <a:pt x="3120" y="27634"/>
                          <a:pt x="3179" y="26991"/>
                        </a:cubicBezTo>
                        <a:cubicBezTo>
                          <a:pt x="3251" y="26229"/>
                          <a:pt x="3263" y="25467"/>
                          <a:pt x="3299" y="24705"/>
                        </a:cubicBezTo>
                        <a:cubicBezTo>
                          <a:pt x="3358" y="22752"/>
                          <a:pt x="3418" y="20800"/>
                          <a:pt x="3453" y="18835"/>
                        </a:cubicBezTo>
                        <a:cubicBezTo>
                          <a:pt x="3453" y="18692"/>
                          <a:pt x="3418" y="18549"/>
                          <a:pt x="3418" y="18418"/>
                        </a:cubicBezTo>
                        <a:lnTo>
                          <a:pt x="3418" y="16490"/>
                        </a:lnTo>
                        <a:cubicBezTo>
                          <a:pt x="3418" y="16109"/>
                          <a:pt x="3453" y="15739"/>
                          <a:pt x="3441" y="15347"/>
                        </a:cubicBezTo>
                        <a:cubicBezTo>
                          <a:pt x="3418" y="14846"/>
                          <a:pt x="3334" y="14323"/>
                          <a:pt x="3299" y="13799"/>
                        </a:cubicBezTo>
                        <a:cubicBezTo>
                          <a:pt x="3251" y="13191"/>
                          <a:pt x="3239" y="12596"/>
                          <a:pt x="3179" y="11989"/>
                        </a:cubicBezTo>
                        <a:cubicBezTo>
                          <a:pt x="3144" y="11691"/>
                          <a:pt x="3025" y="11406"/>
                          <a:pt x="3013" y="11108"/>
                        </a:cubicBezTo>
                        <a:cubicBezTo>
                          <a:pt x="2941" y="10036"/>
                          <a:pt x="2858" y="8965"/>
                          <a:pt x="2834" y="7893"/>
                        </a:cubicBezTo>
                        <a:cubicBezTo>
                          <a:pt x="2798" y="7191"/>
                          <a:pt x="2822" y="6476"/>
                          <a:pt x="2882" y="5762"/>
                        </a:cubicBezTo>
                        <a:cubicBezTo>
                          <a:pt x="2941" y="5119"/>
                          <a:pt x="3072" y="4500"/>
                          <a:pt x="3179" y="3857"/>
                        </a:cubicBezTo>
                        <a:cubicBezTo>
                          <a:pt x="3215" y="3607"/>
                          <a:pt x="3263" y="3333"/>
                          <a:pt x="3299" y="3083"/>
                        </a:cubicBezTo>
                        <a:cubicBezTo>
                          <a:pt x="3394" y="2262"/>
                          <a:pt x="3334" y="1464"/>
                          <a:pt x="3025" y="654"/>
                        </a:cubicBezTo>
                        <a:cubicBezTo>
                          <a:pt x="2843" y="204"/>
                          <a:pt x="2344" y="0"/>
                          <a:pt x="175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798" name="Google Shape;798;p59"/>
                <p:cNvSpPr/>
                <p:nvPr/>
              </p:nvSpPr>
              <p:spPr>
                <a:xfrm>
                  <a:off x="3169232" y="1571931"/>
                  <a:ext cx="84850" cy="1950384"/>
                </a:xfrm>
                <a:custGeom>
                  <a:rect b="b" l="l" r="r" t="t"/>
                  <a:pathLst>
                    <a:path extrusionOk="0" h="68597" w="3394">
                      <a:moveTo>
                        <a:pt x="1748" y="0"/>
                      </a:moveTo>
                      <a:cubicBezTo>
                        <a:pt x="1677" y="0"/>
                        <a:pt x="1599" y="39"/>
                        <a:pt x="1488" y="111"/>
                      </a:cubicBezTo>
                      <a:cubicBezTo>
                        <a:pt x="1131" y="337"/>
                        <a:pt x="941" y="611"/>
                        <a:pt x="917" y="992"/>
                      </a:cubicBezTo>
                      <a:cubicBezTo>
                        <a:pt x="905" y="1302"/>
                        <a:pt x="917" y="1611"/>
                        <a:pt x="893" y="1921"/>
                      </a:cubicBezTo>
                      <a:cubicBezTo>
                        <a:pt x="857" y="2219"/>
                        <a:pt x="655" y="2492"/>
                        <a:pt x="738" y="2838"/>
                      </a:cubicBezTo>
                      <a:cubicBezTo>
                        <a:pt x="822" y="3112"/>
                        <a:pt x="714" y="3445"/>
                        <a:pt x="679" y="3754"/>
                      </a:cubicBezTo>
                      <a:cubicBezTo>
                        <a:pt x="667" y="3909"/>
                        <a:pt x="619" y="4040"/>
                        <a:pt x="595" y="4171"/>
                      </a:cubicBezTo>
                      <a:cubicBezTo>
                        <a:pt x="476" y="4755"/>
                        <a:pt x="298" y="5338"/>
                        <a:pt x="250" y="5910"/>
                      </a:cubicBezTo>
                      <a:cubicBezTo>
                        <a:pt x="191" y="6743"/>
                        <a:pt x="238" y="7576"/>
                        <a:pt x="238" y="8410"/>
                      </a:cubicBezTo>
                      <a:cubicBezTo>
                        <a:pt x="238" y="8517"/>
                        <a:pt x="262" y="8612"/>
                        <a:pt x="262" y="8696"/>
                      </a:cubicBezTo>
                      <a:cubicBezTo>
                        <a:pt x="286" y="9172"/>
                        <a:pt x="298" y="9648"/>
                        <a:pt x="298" y="10124"/>
                      </a:cubicBezTo>
                      <a:cubicBezTo>
                        <a:pt x="298" y="10279"/>
                        <a:pt x="238" y="10434"/>
                        <a:pt x="238" y="10589"/>
                      </a:cubicBezTo>
                      <a:cubicBezTo>
                        <a:pt x="238" y="11363"/>
                        <a:pt x="262" y="12148"/>
                        <a:pt x="321" y="12922"/>
                      </a:cubicBezTo>
                      <a:cubicBezTo>
                        <a:pt x="381" y="13744"/>
                        <a:pt x="345" y="14565"/>
                        <a:pt x="357" y="15375"/>
                      </a:cubicBezTo>
                      <a:cubicBezTo>
                        <a:pt x="357" y="15577"/>
                        <a:pt x="417" y="15780"/>
                        <a:pt x="429" y="15970"/>
                      </a:cubicBezTo>
                      <a:cubicBezTo>
                        <a:pt x="476" y="16423"/>
                        <a:pt x="536" y="16887"/>
                        <a:pt x="548" y="17328"/>
                      </a:cubicBezTo>
                      <a:cubicBezTo>
                        <a:pt x="583" y="18280"/>
                        <a:pt x="560" y="19244"/>
                        <a:pt x="583" y="20197"/>
                      </a:cubicBezTo>
                      <a:cubicBezTo>
                        <a:pt x="583" y="20376"/>
                        <a:pt x="643" y="20578"/>
                        <a:pt x="643" y="20757"/>
                      </a:cubicBezTo>
                      <a:cubicBezTo>
                        <a:pt x="619" y="20947"/>
                        <a:pt x="560" y="21149"/>
                        <a:pt x="560" y="21352"/>
                      </a:cubicBezTo>
                      <a:cubicBezTo>
                        <a:pt x="560" y="23733"/>
                        <a:pt x="548" y="26126"/>
                        <a:pt x="560" y="28508"/>
                      </a:cubicBezTo>
                      <a:cubicBezTo>
                        <a:pt x="560" y="28924"/>
                        <a:pt x="476" y="29341"/>
                        <a:pt x="524" y="29758"/>
                      </a:cubicBezTo>
                      <a:cubicBezTo>
                        <a:pt x="548" y="30008"/>
                        <a:pt x="441" y="30246"/>
                        <a:pt x="441" y="30496"/>
                      </a:cubicBezTo>
                      <a:cubicBezTo>
                        <a:pt x="464" y="30960"/>
                        <a:pt x="524" y="31436"/>
                        <a:pt x="548" y="31901"/>
                      </a:cubicBezTo>
                      <a:cubicBezTo>
                        <a:pt x="560" y="31984"/>
                        <a:pt x="548" y="32067"/>
                        <a:pt x="583" y="32139"/>
                      </a:cubicBezTo>
                      <a:cubicBezTo>
                        <a:pt x="857" y="32746"/>
                        <a:pt x="893" y="33389"/>
                        <a:pt x="893" y="34032"/>
                      </a:cubicBezTo>
                      <a:cubicBezTo>
                        <a:pt x="893" y="34223"/>
                        <a:pt x="941" y="34425"/>
                        <a:pt x="1012" y="34627"/>
                      </a:cubicBezTo>
                      <a:cubicBezTo>
                        <a:pt x="1095" y="34842"/>
                        <a:pt x="1179" y="35044"/>
                        <a:pt x="1060" y="35258"/>
                      </a:cubicBezTo>
                      <a:cubicBezTo>
                        <a:pt x="1012" y="35354"/>
                        <a:pt x="1012" y="35461"/>
                        <a:pt x="1012" y="35544"/>
                      </a:cubicBezTo>
                      <a:cubicBezTo>
                        <a:pt x="1024" y="35842"/>
                        <a:pt x="1036" y="36139"/>
                        <a:pt x="786" y="36389"/>
                      </a:cubicBezTo>
                      <a:cubicBezTo>
                        <a:pt x="714" y="36473"/>
                        <a:pt x="702" y="36568"/>
                        <a:pt x="679" y="36663"/>
                      </a:cubicBezTo>
                      <a:cubicBezTo>
                        <a:pt x="619" y="37068"/>
                        <a:pt x="595" y="37461"/>
                        <a:pt x="548" y="37866"/>
                      </a:cubicBezTo>
                      <a:cubicBezTo>
                        <a:pt x="500" y="38271"/>
                        <a:pt x="619" y="38652"/>
                        <a:pt x="583" y="39068"/>
                      </a:cubicBezTo>
                      <a:cubicBezTo>
                        <a:pt x="488" y="39985"/>
                        <a:pt x="560" y="40890"/>
                        <a:pt x="441" y="41795"/>
                      </a:cubicBezTo>
                      <a:cubicBezTo>
                        <a:pt x="369" y="42319"/>
                        <a:pt x="524" y="42855"/>
                        <a:pt x="226" y="43355"/>
                      </a:cubicBezTo>
                      <a:cubicBezTo>
                        <a:pt x="202" y="43390"/>
                        <a:pt x="202" y="43414"/>
                        <a:pt x="202" y="43450"/>
                      </a:cubicBezTo>
                      <a:cubicBezTo>
                        <a:pt x="167" y="44069"/>
                        <a:pt x="0" y="44700"/>
                        <a:pt x="71" y="45343"/>
                      </a:cubicBezTo>
                      <a:cubicBezTo>
                        <a:pt x="131" y="46010"/>
                        <a:pt x="71" y="46676"/>
                        <a:pt x="179" y="47343"/>
                      </a:cubicBezTo>
                      <a:cubicBezTo>
                        <a:pt x="286" y="48022"/>
                        <a:pt x="262" y="48712"/>
                        <a:pt x="310" y="49403"/>
                      </a:cubicBezTo>
                      <a:cubicBezTo>
                        <a:pt x="321" y="49653"/>
                        <a:pt x="369" y="49891"/>
                        <a:pt x="405" y="50141"/>
                      </a:cubicBezTo>
                      <a:cubicBezTo>
                        <a:pt x="429" y="50427"/>
                        <a:pt x="488" y="50701"/>
                        <a:pt x="500" y="50975"/>
                      </a:cubicBezTo>
                      <a:cubicBezTo>
                        <a:pt x="524" y="51475"/>
                        <a:pt x="500" y="51975"/>
                        <a:pt x="524" y="52487"/>
                      </a:cubicBezTo>
                      <a:cubicBezTo>
                        <a:pt x="524" y="52641"/>
                        <a:pt x="548" y="52820"/>
                        <a:pt x="595" y="52987"/>
                      </a:cubicBezTo>
                      <a:cubicBezTo>
                        <a:pt x="762" y="53642"/>
                        <a:pt x="833" y="54296"/>
                        <a:pt x="798" y="54951"/>
                      </a:cubicBezTo>
                      <a:cubicBezTo>
                        <a:pt x="774" y="55439"/>
                        <a:pt x="726" y="55939"/>
                        <a:pt x="726" y="56428"/>
                      </a:cubicBezTo>
                      <a:cubicBezTo>
                        <a:pt x="726" y="57975"/>
                        <a:pt x="738" y="59535"/>
                        <a:pt x="726" y="61083"/>
                      </a:cubicBezTo>
                      <a:cubicBezTo>
                        <a:pt x="714" y="61535"/>
                        <a:pt x="595" y="61976"/>
                        <a:pt x="536" y="62428"/>
                      </a:cubicBezTo>
                      <a:cubicBezTo>
                        <a:pt x="488" y="62738"/>
                        <a:pt x="429" y="63036"/>
                        <a:pt x="417" y="63345"/>
                      </a:cubicBezTo>
                      <a:cubicBezTo>
                        <a:pt x="405" y="63512"/>
                        <a:pt x="464" y="63690"/>
                        <a:pt x="488" y="63857"/>
                      </a:cubicBezTo>
                      <a:cubicBezTo>
                        <a:pt x="548" y="64250"/>
                        <a:pt x="607" y="64655"/>
                        <a:pt x="679" y="65060"/>
                      </a:cubicBezTo>
                      <a:cubicBezTo>
                        <a:pt x="798" y="65714"/>
                        <a:pt x="976" y="66369"/>
                        <a:pt x="1036" y="67036"/>
                      </a:cubicBezTo>
                      <a:cubicBezTo>
                        <a:pt x="1072" y="67524"/>
                        <a:pt x="1214" y="67989"/>
                        <a:pt x="1381" y="68453"/>
                      </a:cubicBezTo>
                      <a:cubicBezTo>
                        <a:pt x="1426" y="68557"/>
                        <a:pt x="1485" y="68596"/>
                        <a:pt x="1563" y="68596"/>
                      </a:cubicBezTo>
                      <a:cubicBezTo>
                        <a:pt x="1610" y="68596"/>
                        <a:pt x="1664" y="68582"/>
                        <a:pt x="1726" y="68560"/>
                      </a:cubicBezTo>
                      <a:cubicBezTo>
                        <a:pt x="2012" y="68465"/>
                        <a:pt x="2107" y="68286"/>
                        <a:pt x="2203" y="68060"/>
                      </a:cubicBezTo>
                      <a:cubicBezTo>
                        <a:pt x="2465" y="67441"/>
                        <a:pt x="2512" y="66774"/>
                        <a:pt x="2750" y="66131"/>
                      </a:cubicBezTo>
                      <a:cubicBezTo>
                        <a:pt x="2965" y="65595"/>
                        <a:pt x="2977" y="65048"/>
                        <a:pt x="2798" y="64452"/>
                      </a:cubicBezTo>
                      <a:cubicBezTo>
                        <a:pt x="2584" y="63798"/>
                        <a:pt x="2667" y="63083"/>
                        <a:pt x="2810" y="62405"/>
                      </a:cubicBezTo>
                      <a:cubicBezTo>
                        <a:pt x="2941" y="61845"/>
                        <a:pt x="3024" y="61262"/>
                        <a:pt x="3060" y="60702"/>
                      </a:cubicBezTo>
                      <a:cubicBezTo>
                        <a:pt x="3143" y="59773"/>
                        <a:pt x="3096" y="58833"/>
                        <a:pt x="3084" y="57916"/>
                      </a:cubicBezTo>
                      <a:cubicBezTo>
                        <a:pt x="3060" y="57463"/>
                        <a:pt x="2988" y="57035"/>
                        <a:pt x="2977" y="56606"/>
                      </a:cubicBezTo>
                      <a:cubicBezTo>
                        <a:pt x="2965" y="56249"/>
                        <a:pt x="2941" y="55880"/>
                        <a:pt x="2988" y="55523"/>
                      </a:cubicBezTo>
                      <a:cubicBezTo>
                        <a:pt x="3036" y="55166"/>
                        <a:pt x="3310" y="54820"/>
                        <a:pt x="3108" y="54427"/>
                      </a:cubicBezTo>
                      <a:cubicBezTo>
                        <a:pt x="3084" y="54404"/>
                        <a:pt x="3143" y="54344"/>
                        <a:pt x="3155" y="54296"/>
                      </a:cubicBezTo>
                      <a:cubicBezTo>
                        <a:pt x="3203" y="54011"/>
                        <a:pt x="3262" y="53749"/>
                        <a:pt x="3274" y="53463"/>
                      </a:cubicBezTo>
                      <a:cubicBezTo>
                        <a:pt x="3286" y="53261"/>
                        <a:pt x="3203" y="53034"/>
                        <a:pt x="3203" y="52820"/>
                      </a:cubicBezTo>
                      <a:cubicBezTo>
                        <a:pt x="3215" y="52189"/>
                        <a:pt x="3250" y="51546"/>
                        <a:pt x="3310" y="50903"/>
                      </a:cubicBezTo>
                      <a:cubicBezTo>
                        <a:pt x="3334" y="50546"/>
                        <a:pt x="3227" y="50189"/>
                        <a:pt x="3286" y="49832"/>
                      </a:cubicBezTo>
                      <a:cubicBezTo>
                        <a:pt x="3346" y="49534"/>
                        <a:pt x="3358" y="49236"/>
                        <a:pt x="3393" y="48939"/>
                      </a:cubicBezTo>
                      <a:cubicBezTo>
                        <a:pt x="3393" y="48867"/>
                        <a:pt x="3334" y="48796"/>
                        <a:pt x="3322" y="48712"/>
                      </a:cubicBezTo>
                      <a:cubicBezTo>
                        <a:pt x="3155" y="48141"/>
                        <a:pt x="3036" y="47557"/>
                        <a:pt x="3060" y="46962"/>
                      </a:cubicBezTo>
                      <a:cubicBezTo>
                        <a:pt x="3084" y="46653"/>
                        <a:pt x="3084" y="46331"/>
                        <a:pt x="3060" y="46022"/>
                      </a:cubicBezTo>
                      <a:cubicBezTo>
                        <a:pt x="3036" y="45783"/>
                        <a:pt x="3012" y="45533"/>
                        <a:pt x="2929" y="45295"/>
                      </a:cubicBezTo>
                      <a:cubicBezTo>
                        <a:pt x="2834" y="44950"/>
                        <a:pt x="2727" y="44593"/>
                        <a:pt x="2738" y="44236"/>
                      </a:cubicBezTo>
                      <a:cubicBezTo>
                        <a:pt x="2786" y="43509"/>
                        <a:pt x="2810" y="42795"/>
                        <a:pt x="2858" y="42081"/>
                      </a:cubicBezTo>
                      <a:lnTo>
                        <a:pt x="2858" y="42033"/>
                      </a:lnTo>
                      <a:cubicBezTo>
                        <a:pt x="3012" y="41366"/>
                        <a:pt x="3012" y="40676"/>
                        <a:pt x="2858" y="39997"/>
                      </a:cubicBezTo>
                      <a:cubicBezTo>
                        <a:pt x="2846" y="39902"/>
                        <a:pt x="2858" y="39807"/>
                        <a:pt x="2869" y="39711"/>
                      </a:cubicBezTo>
                      <a:cubicBezTo>
                        <a:pt x="2953" y="39283"/>
                        <a:pt x="3167" y="38854"/>
                        <a:pt x="2977" y="38390"/>
                      </a:cubicBezTo>
                      <a:cubicBezTo>
                        <a:pt x="2977" y="38354"/>
                        <a:pt x="2977" y="38330"/>
                        <a:pt x="2988" y="38294"/>
                      </a:cubicBezTo>
                      <a:cubicBezTo>
                        <a:pt x="3203" y="37735"/>
                        <a:pt x="3012" y="37199"/>
                        <a:pt x="2750" y="36675"/>
                      </a:cubicBezTo>
                      <a:cubicBezTo>
                        <a:pt x="2596" y="36318"/>
                        <a:pt x="2512" y="35913"/>
                        <a:pt x="2048" y="35711"/>
                      </a:cubicBezTo>
                      <a:cubicBezTo>
                        <a:pt x="2024" y="35699"/>
                        <a:pt x="2036" y="35604"/>
                        <a:pt x="2036" y="35544"/>
                      </a:cubicBezTo>
                      <a:cubicBezTo>
                        <a:pt x="2024" y="35354"/>
                        <a:pt x="2250" y="35187"/>
                        <a:pt x="2096" y="34961"/>
                      </a:cubicBezTo>
                      <a:cubicBezTo>
                        <a:pt x="1929" y="34746"/>
                        <a:pt x="1976" y="34484"/>
                        <a:pt x="2084" y="34246"/>
                      </a:cubicBezTo>
                      <a:cubicBezTo>
                        <a:pt x="2131" y="34151"/>
                        <a:pt x="2191" y="34008"/>
                        <a:pt x="2167" y="33889"/>
                      </a:cubicBezTo>
                      <a:cubicBezTo>
                        <a:pt x="2155" y="33544"/>
                        <a:pt x="2298" y="33199"/>
                        <a:pt x="2429" y="32853"/>
                      </a:cubicBezTo>
                      <a:cubicBezTo>
                        <a:pt x="2488" y="32722"/>
                        <a:pt x="2607" y="32603"/>
                        <a:pt x="2631" y="32460"/>
                      </a:cubicBezTo>
                      <a:cubicBezTo>
                        <a:pt x="2727" y="32079"/>
                        <a:pt x="2917" y="31722"/>
                        <a:pt x="2798" y="31294"/>
                      </a:cubicBezTo>
                      <a:cubicBezTo>
                        <a:pt x="2727" y="31008"/>
                        <a:pt x="2858" y="30663"/>
                        <a:pt x="2858" y="30353"/>
                      </a:cubicBezTo>
                      <a:cubicBezTo>
                        <a:pt x="2858" y="30115"/>
                        <a:pt x="2834" y="29889"/>
                        <a:pt x="2798" y="29651"/>
                      </a:cubicBezTo>
                      <a:cubicBezTo>
                        <a:pt x="2786" y="29579"/>
                        <a:pt x="2750" y="29508"/>
                        <a:pt x="2762" y="29424"/>
                      </a:cubicBezTo>
                      <a:cubicBezTo>
                        <a:pt x="2917" y="28758"/>
                        <a:pt x="2988" y="28079"/>
                        <a:pt x="2988" y="27388"/>
                      </a:cubicBezTo>
                      <a:cubicBezTo>
                        <a:pt x="2988" y="27317"/>
                        <a:pt x="3036" y="27245"/>
                        <a:pt x="3036" y="27162"/>
                      </a:cubicBezTo>
                      <a:cubicBezTo>
                        <a:pt x="3048" y="26722"/>
                        <a:pt x="3048" y="26293"/>
                        <a:pt x="3060" y="25852"/>
                      </a:cubicBezTo>
                      <a:cubicBezTo>
                        <a:pt x="3060" y="25579"/>
                        <a:pt x="2941" y="25305"/>
                        <a:pt x="3060" y="25007"/>
                      </a:cubicBezTo>
                      <a:cubicBezTo>
                        <a:pt x="3119" y="24876"/>
                        <a:pt x="3084" y="24698"/>
                        <a:pt x="3060" y="24555"/>
                      </a:cubicBezTo>
                      <a:cubicBezTo>
                        <a:pt x="3048" y="24436"/>
                        <a:pt x="3000" y="24328"/>
                        <a:pt x="3000" y="24221"/>
                      </a:cubicBezTo>
                      <a:cubicBezTo>
                        <a:pt x="2988" y="23102"/>
                        <a:pt x="2917" y="21971"/>
                        <a:pt x="3203" y="20864"/>
                      </a:cubicBezTo>
                      <a:cubicBezTo>
                        <a:pt x="3298" y="20459"/>
                        <a:pt x="3084" y="20042"/>
                        <a:pt x="3167" y="19614"/>
                      </a:cubicBezTo>
                      <a:cubicBezTo>
                        <a:pt x="3239" y="19221"/>
                        <a:pt x="3119" y="18816"/>
                        <a:pt x="3096" y="18423"/>
                      </a:cubicBezTo>
                      <a:cubicBezTo>
                        <a:pt x="3096" y="18280"/>
                        <a:pt x="3096" y="18137"/>
                        <a:pt x="3084" y="18006"/>
                      </a:cubicBezTo>
                      <a:cubicBezTo>
                        <a:pt x="3024" y="17447"/>
                        <a:pt x="2929" y="16887"/>
                        <a:pt x="2881" y="16339"/>
                      </a:cubicBezTo>
                      <a:cubicBezTo>
                        <a:pt x="2869" y="16113"/>
                        <a:pt x="2965" y="15887"/>
                        <a:pt x="2977" y="15649"/>
                      </a:cubicBezTo>
                      <a:cubicBezTo>
                        <a:pt x="2988" y="15149"/>
                        <a:pt x="2977" y="14625"/>
                        <a:pt x="2988" y="14101"/>
                      </a:cubicBezTo>
                      <a:cubicBezTo>
                        <a:pt x="3000" y="13577"/>
                        <a:pt x="2738" y="13101"/>
                        <a:pt x="2727" y="12589"/>
                      </a:cubicBezTo>
                      <a:cubicBezTo>
                        <a:pt x="2727" y="12232"/>
                        <a:pt x="2679" y="11875"/>
                        <a:pt x="2643" y="11517"/>
                      </a:cubicBezTo>
                      <a:cubicBezTo>
                        <a:pt x="2619" y="11160"/>
                        <a:pt x="2548" y="10803"/>
                        <a:pt x="2548" y="10446"/>
                      </a:cubicBezTo>
                      <a:cubicBezTo>
                        <a:pt x="2560" y="9827"/>
                        <a:pt x="2631" y="9219"/>
                        <a:pt x="2643" y="8612"/>
                      </a:cubicBezTo>
                      <a:cubicBezTo>
                        <a:pt x="2679" y="7910"/>
                        <a:pt x="2667" y="7195"/>
                        <a:pt x="2667" y="6493"/>
                      </a:cubicBezTo>
                      <a:cubicBezTo>
                        <a:pt x="2667" y="6362"/>
                        <a:pt x="2667" y="6219"/>
                        <a:pt x="2703" y="6076"/>
                      </a:cubicBezTo>
                      <a:cubicBezTo>
                        <a:pt x="2846" y="5659"/>
                        <a:pt x="2917" y="5267"/>
                        <a:pt x="2881" y="4826"/>
                      </a:cubicBezTo>
                      <a:cubicBezTo>
                        <a:pt x="2869" y="4564"/>
                        <a:pt x="2881" y="4290"/>
                        <a:pt x="2881" y="4028"/>
                      </a:cubicBezTo>
                      <a:cubicBezTo>
                        <a:pt x="2869" y="3433"/>
                        <a:pt x="2917" y="2838"/>
                        <a:pt x="2869" y="2195"/>
                      </a:cubicBezTo>
                      <a:cubicBezTo>
                        <a:pt x="2810" y="1885"/>
                        <a:pt x="2762" y="1588"/>
                        <a:pt x="2584" y="1302"/>
                      </a:cubicBezTo>
                      <a:cubicBezTo>
                        <a:pt x="2548" y="1230"/>
                        <a:pt x="2548" y="1147"/>
                        <a:pt x="2512" y="1076"/>
                      </a:cubicBezTo>
                      <a:cubicBezTo>
                        <a:pt x="2381" y="766"/>
                        <a:pt x="2274" y="421"/>
                        <a:pt x="2012" y="159"/>
                      </a:cubicBezTo>
                      <a:cubicBezTo>
                        <a:pt x="1904" y="51"/>
                        <a:pt x="1830" y="0"/>
                        <a:pt x="1748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9" name="Google Shape;799;p59"/>
              <p:cNvGrpSpPr/>
              <p:nvPr/>
            </p:nvGrpSpPr>
            <p:grpSpPr>
              <a:xfrm>
                <a:off x="1905637" y="1589187"/>
                <a:ext cx="1368652" cy="3374534"/>
                <a:chOff x="1583480" y="1600102"/>
                <a:chExt cx="1533847" cy="3374534"/>
              </a:xfrm>
            </p:grpSpPr>
            <p:grpSp>
              <p:nvGrpSpPr>
                <p:cNvPr id="800" name="Google Shape;800;p59"/>
                <p:cNvGrpSpPr/>
                <p:nvPr/>
              </p:nvGrpSpPr>
              <p:grpSpPr>
                <a:xfrm rot="5400000">
                  <a:off x="2306782" y="876800"/>
                  <a:ext cx="87237" cy="1533840"/>
                  <a:chOff x="-349462" y="2263745"/>
                  <a:chExt cx="87237" cy="431776"/>
                </a:xfrm>
              </p:grpSpPr>
              <p:sp>
                <p:nvSpPr>
                  <p:cNvPr id="801" name="Google Shape;801;p59"/>
                  <p:cNvSpPr/>
                  <p:nvPr/>
                </p:nvSpPr>
                <p:spPr>
                  <a:xfrm>
                    <a:off x="-349462" y="2428174"/>
                    <a:ext cx="81575" cy="267346"/>
                  </a:xfrm>
                  <a:custGeom>
                    <a:rect b="b" l="l" r="r" t="t"/>
                    <a:pathLst>
                      <a:path extrusionOk="0" h="12265" w="3263">
                        <a:moveTo>
                          <a:pt x="1820" y="1"/>
                        </a:moveTo>
                        <a:cubicBezTo>
                          <a:pt x="1416" y="1"/>
                          <a:pt x="1115" y="186"/>
                          <a:pt x="976" y="591"/>
                        </a:cubicBezTo>
                        <a:cubicBezTo>
                          <a:pt x="774" y="1115"/>
                          <a:pt x="572" y="1627"/>
                          <a:pt x="691" y="2223"/>
                        </a:cubicBezTo>
                        <a:cubicBezTo>
                          <a:pt x="762" y="2556"/>
                          <a:pt x="703" y="2901"/>
                          <a:pt x="655" y="3223"/>
                        </a:cubicBezTo>
                        <a:cubicBezTo>
                          <a:pt x="619" y="3532"/>
                          <a:pt x="512" y="3830"/>
                          <a:pt x="464" y="4151"/>
                        </a:cubicBezTo>
                        <a:cubicBezTo>
                          <a:pt x="417" y="4485"/>
                          <a:pt x="417" y="4830"/>
                          <a:pt x="381" y="5163"/>
                        </a:cubicBezTo>
                        <a:cubicBezTo>
                          <a:pt x="262" y="6116"/>
                          <a:pt x="155" y="7080"/>
                          <a:pt x="36" y="8045"/>
                        </a:cubicBezTo>
                        <a:cubicBezTo>
                          <a:pt x="48" y="8045"/>
                          <a:pt x="71" y="8045"/>
                          <a:pt x="72" y="8033"/>
                        </a:cubicBezTo>
                        <a:lnTo>
                          <a:pt x="72" y="8033"/>
                        </a:lnTo>
                        <a:cubicBezTo>
                          <a:pt x="72" y="8116"/>
                          <a:pt x="60" y="8223"/>
                          <a:pt x="60" y="8307"/>
                        </a:cubicBezTo>
                        <a:cubicBezTo>
                          <a:pt x="48" y="9069"/>
                          <a:pt x="0" y="9819"/>
                          <a:pt x="0" y="10557"/>
                        </a:cubicBezTo>
                        <a:cubicBezTo>
                          <a:pt x="0" y="11117"/>
                          <a:pt x="167" y="11605"/>
                          <a:pt x="869" y="11771"/>
                        </a:cubicBezTo>
                        <a:cubicBezTo>
                          <a:pt x="1012" y="11807"/>
                          <a:pt x="1143" y="11926"/>
                          <a:pt x="1262" y="12021"/>
                        </a:cubicBezTo>
                        <a:cubicBezTo>
                          <a:pt x="1486" y="12185"/>
                          <a:pt x="1693" y="12265"/>
                          <a:pt x="1888" y="12265"/>
                        </a:cubicBezTo>
                        <a:cubicBezTo>
                          <a:pt x="2147" y="12265"/>
                          <a:pt x="2383" y="12122"/>
                          <a:pt x="2608" y="11843"/>
                        </a:cubicBezTo>
                        <a:cubicBezTo>
                          <a:pt x="3203" y="11069"/>
                          <a:pt x="3262" y="10224"/>
                          <a:pt x="3108" y="9331"/>
                        </a:cubicBezTo>
                        <a:cubicBezTo>
                          <a:pt x="3012" y="8747"/>
                          <a:pt x="2977" y="8152"/>
                          <a:pt x="2953" y="7557"/>
                        </a:cubicBezTo>
                        <a:cubicBezTo>
                          <a:pt x="2941" y="6961"/>
                          <a:pt x="2965" y="6366"/>
                          <a:pt x="2941" y="5771"/>
                        </a:cubicBezTo>
                        <a:cubicBezTo>
                          <a:pt x="2893" y="4782"/>
                          <a:pt x="2846" y="3794"/>
                          <a:pt x="2774" y="2806"/>
                        </a:cubicBezTo>
                        <a:cubicBezTo>
                          <a:pt x="2727" y="2044"/>
                          <a:pt x="2643" y="1270"/>
                          <a:pt x="2572" y="520"/>
                        </a:cubicBezTo>
                        <a:cubicBezTo>
                          <a:pt x="2548" y="163"/>
                          <a:pt x="2310" y="44"/>
                          <a:pt x="1965" y="8"/>
                        </a:cubicBezTo>
                        <a:cubicBezTo>
                          <a:pt x="1915" y="3"/>
                          <a:pt x="1867" y="1"/>
                          <a:pt x="1820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2" name="Google Shape;802;p59"/>
                  <p:cNvSpPr/>
                  <p:nvPr/>
                </p:nvSpPr>
                <p:spPr>
                  <a:xfrm>
                    <a:off x="-336950" y="2263745"/>
                    <a:ext cx="74725" cy="168200"/>
                  </a:xfrm>
                  <a:custGeom>
                    <a:rect b="b" l="l" r="r" t="t"/>
                    <a:pathLst>
                      <a:path extrusionOk="0" h="6728" w="2989">
                        <a:moveTo>
                          <a:pt x="1268" y="1"/>
                        </a:moveTo>
                        <a:cubicBezTo>
                          <a:pt x="951" y="1"/>
                          <a:pt x="609" y="257"/>
                          <a:pt x="429" y="607"/>
                        </a:cubicBezTo>
                        <a:cubicBezTo>
                          <a:pt x="83" y="1274"/>
                          <a:pt x="0" y="2000"/>
                          <a:pt x="24" y="2739"/>
                        </a:cubicBezTo>
                        <a:cubicBezTo>
                          <a:pt x="72" y="3727"/>
                          <a:pt x="95" y="4715"/>
                          <a:pt x="131" y="5703"/>
                        </a:cubicBezTo>
                        <a:cubicBezTo>
                          <a:pt x="143" y="6108"/>
                          <a:pt x="441" y="6727"/>
                          <a:pt x="869" y="6727"/>
                        </a:cubicBezTo>
                        <a:cubicBezTo>
                          <a:pt x="1274" y="6727"/>
                          <a:pt x="1727" y="6715"/>
                          <a:pt x="2048" y="6549"/>
                        </a:cubicBezTo>
                        <a:cubicBezTo>
                          <a:pt x="2286" y="6429"/>
                          <a:pt x="2453" y="6060"/>
                          <a:pt x="2524" y="5763"/>
                        </a:cubicBezTo>
                        <a:cubicBezTo>
                          <a:pt x="2631" y="5334"/>
                          <a:pt x="2596" y="4882"/>
                          <a:pt x="2655" y="4441"/>
                        </a:cubicBezTo>
                        <a:cubicBezTo>
                          <a:pt x="2691" y="4215"/>
                          <a:pt x="2798" y="4001"/>
                          <a:pt x="2822" y="3786"/>
                        </a:cubicBezTo>
                        <a:cubicBezTo>
                          <a:pt x="2989" y="2667"/>
                          <a:pt x="2477" y="1655"/>
                          <a:pt x="2310" y="488"/>
                        </a:cubicBezTo>
                        <a:cubicBezTo>
                          <a:pt x="2215" y="667"/>
                          <a:pt x="2167" y="762"/>
                          <a:pt x="2108" y="881"/>
                        </a:cubicBezTo>
                        <a:cubicBezTo>
                          <a:pt x="2048" y="810"/>
                          <a:pt x="1977" y="762"/>
                          <a:pt x="2000" y="762"/>
                        </a:cubicBezTo>
                        <a:cubicBezTo>
                          <a:pt x="1988" y="369"/>
                          <a:pt x="1774" y="107"/>
                          <a:pt x="1381" y="12"/>
                        </a:cubicBezTo>
                        <a:cubicBezTo>
                          <a:pt x="1344" y="4"/>
                          <a:pt x="1307" y="1"/>
                          <a:pt x="1268" y="1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03" name="Google Shape;803;p59"/>
                  <p:cNvSpPr/>
                  <p:nvPr/>
                </p:nvSpPr>
                <p:spPr>
                  <a:xfrm>
                    <a:off x="-330400" y="2451849"/>
                    <a:ext cx="50625" cy="53850"/>
                  </a:xfrm>
                  <a:custGeom>
                    <a:rect b="b" l="l" r="r" t="t"/>
                    <a:pathLst>
                      <a:path extrusionOk="0" h="2154" w="2025">
                        <a:moveTo>
                          <a:pt x="1133" y="0"/>
                        </a:moveTo>
                        <a:cubicBezTo>
                          <a:pt x="1007" y="0"/>
                          <a:pt x="876" y="51"/>
                          <a:pt x="750" y="148"/>
                        </a:cubicBezTo>
                        <a:cubicBezTo>
                          <a:pt x="345" y="446"/>
                          <a:pt x="72" y="803"/>
                          <a:pt x="95" y="1339"/>
                        </a:cubicBezTo>
                        <a:cubicBezTo>
                          <a:pt x="0" y="1672"/>
                          <a:pt x="238" y="1910"/>
                          <a:pt x="548" y="2089"/>
                        </a:cubicBezTo>
                        <a:cubicBezTo>
                          <a:pt x="632" y="2134"/>
                          <a:pt x="714" y="2153"/>
                          <a:pt x="794" y="2153"/>
                        </a:cubicBezTo>
                        <a:cubicBezTo>
                          <a:pt x="1005" y="2153"/>
                          <a:pt x="1199" y="2019"/>
                          <a:pt x="1381" y="1898"/>
                        </a:cubicBezTo>
                        <a:cubicBezTo>
                          <a:pt x="1941" y="1553"/>
                          <a:pt x="2024" y="755"/>
                          <a:pt x="1512" y="184"/>
                        </a:cubicBezTo>
                        <a:cubicBezTo>
                          <a:pt x="1401" y="60"/>
                          <a:pt x="1270" y="0"/>
                          <a:pt x="1133" y="0"/>
                        </a:cubicBezTo>
                        <a:close/>
                      </a:path>
                    </a:pathLst>
                  </a:custGeom>
                  <a:solidFill>
                    <a:srgbClr val="E1E6D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04" name="Google Shape;804;p59"/>
                <p:cNvSpPr/>
                <p:nvPr/>
              </p:nvSpPr>
              <p:spPr>
                <a:xfrm rot="5400000">
                  <a:off x="2314500" y="4171808"/>
                  <a:ext cx="71810" cy="1533846"/>
                </a:xfrm>
                <a:custGeom>
                  <a:rect b="b" l="l" r="r" t="t"/>
                  <a:pathLst>
                    <a:path extrusionOk="0" h="38476" w="3323">
                      <a:moveTo>
                        <a:pt x="2227" y="0"/>
                      </a:moveTo>
                      <a:cubicBezTo>
                        <a:pt x="1965" y="310"/>
                        <a:pt x="1798" y="691"/>
                        <a:pt x="1429" y="929"/>
                      </a:cubicBezTo>
                      <a:cubicBezTo>
                        <a:pt x="941" y="1191"/>
                        <a:pt x="774" y="1477"/>
                        <a:pt x="762" y="1858"/>
                      </a:cubicBezTo>
                      <a:cubicBezTo>
                        <a:pt x="739" y="2370"/>
                        <a:pt x="786" y="2870"/>
                        <a:pt x="655" y="3370"/>
                      </a:cubicBezTo>
                      <a:cubicBezTo>
                        <a:pt x="310" y="4632"/>
                        <a:pt x="48" y="5894"/>
                        <a:pt x="131" y="7192"/>
                      </a:cubicBezTo>
                      <a:cubicBezTo>
                        <a:pt x="143" y="7394"/>
                        <a:pt x="131" y="7608"/>
                        <a:pt x="191" y="7811"/>
                      </a:cubicBezTo>
                      <a:cubicBezTo>
                        <a:pt x="405" y="8668"/>
                        <a:pt x="798" y="9502"/>
                        <a:pt x="322" y="10359"/>
                      </a:cubicBezTo>
                      <a:cubicBezTo>
                        <a:pt x="262" y="10466"/>
                        <a:pt x="310" y="10597"/>
                        <a:pt x="298" y="10716"/>
                      </a:cubicBezTo>
                      <a:lnTo>
                        <a:pt x="167" y="12633"/>
                      </a:lnTo>
                      <a:cubicBezTo>
                        <a:pt x="131" y="12931"/>
                        <a:pt x="84" y="13216"/>
                        <a:pt x="84" y="13514"/>
                      </a:cubicBezTo>
                      <a:cubicBezTo>
                        <a:pt x="108" y="14574"/>
                        <a:pt x="143" y="15633"/>
                        <a:pt x="143" y="16681"/>
                      </a:cubicBezTo>
                      <a:cubicBezTo>
                        <a:pt x="143" y="17372"/>
                        <a:pt x="0" y="18074"/>
                        <a:pt x="24" y="18753"/>
                      </a:cubicBezTo>
                      <a:cubicBezTo>
                        <a:pt x="60" y="19717"/>
                        <a:pt x="191" y="20693"/>
                        <a:pt x="262" y="21658"/>
                      </a:cubicBezTo>
                      <a:cubicBezTo>
                        <a:pt x="298" y="21967"/>
                        <a:pt x="298" y="22277"/>
                        <a:pt x="250" y="22598"/>
                      </a:cubicBezTo>
                      <a:cubicBezTo>
                        <a:pt x="48" y="23920"/>
                        <a:pt x="239" y="25242"/>
                        <a:pt x="584" y="26563"/>
                      </a:cubicBezTo>
                      <a:cubicBezTo>
                        <a:pt x="762" y="27266"/>
                        <a:pt x="846" y="27980"/>
                        <a:pt x="953" y="28682"/>
                      </a:cubicBezTo>
                      <a:cubicBezTo>
                        <a:pt x="1001" y="28968"/>
                        <a:pt x="1012" y="29266"/>
                        <a:pt x="1012" y="29564"/>
                      </a:cubicBezTo>
                      <a:cubicBezTo>
                        <a:pt x="1024" y="30016"/>
                        <a:pt x="1036" y="30492"/>
                        <a:pt x="1012" y="30957"/>
                      </a:cubicBezTo>
                      <a:cubicBezTo>
                        <a:pt x="941" y="32064"/>
                        <a:pt x="643" y="33135"/>
                        <a:pt x="774" y="34231"/>
                      </a:cubicBezTo>
                      <a:cubicBezTo>
                        <a:pt x="822" y="34636"/>
                        <a:pt x="858" y="35017"/>
                        <a:pt x="881" y="35421"/>
                      </a:cubicBezTo>
                      <a:cubicBezTo>
                        <a:pt x="905" y="36052"/>
                        <a:pt x="881" y="36660"/>
                        <a:pt x="941" y="37279"/>
                      </a:cubicBezTo>
                      <a:cubicBezTo>
                        <a:pt x="965" y="37576"/>
                        <a:pt x="1072" y="37862"/>
                        <a:pt x="1203" y="38148"/>
                      </a:cubicBezTo>
                      <a:cubicBezTo>
                        <a:pt x="1292" y="38342"/>
                        <a:pt x="1441" y="38448"/>
                        <a:pt x="1643" y="38448"/>
                      </a:cubicBezTo>
                      <a:cubicBezTo>
                        <a:pt x="1738" y="38448"/>
                        <a:pt x="1846" y="38424"/>
                        <a:pt x="1965" y="38374"/>
                      </a:cubicBezTo>
                      <a:cubicBezTo>
                        <a:pt x="2023" y="38347"/>
                        <a:pt x="2066" y="38337"/>
                        <a:pt x="2100" y="38337"/>
                      </a:cubicBezTo>
                      <a:cubicBezTo>
                        <a:pt x="2222" y="38337"/>
                        <a:pt x="2215" y="38475"/>
                        <a:pt x="2311" y="38475"/>
                      </a:cubicBezTo>
                      <a:cubicBezTo>
                        <a:pt x="2330" y="38475"/>
                        <a:pt x="2353" y="38470"/>
                        <a:pt x="2382" y="38457"/>
                      </a:cubicBezTo>
                      <a:cubicBezTo>
                        <a:pt x="2405" y="38434"/>
                        <a:pt x="2465" y="38386"/>
                        <a:pt x="2489" y="38338"/>
                      </a:cubicBezTo>
                      <a:cubicBezTo>
                        <a:pt x="2632" y="37636"/>
                        <a:pt x="2882" y="36945"/>
                        <a:pt x="2846" y="36231"/>
                      </a:cubicBezTo>
                      <a:cubicBezTo>
                        <a:pt x="2810" y="35695"/>
                        <a:pt x="2858" y="35159"/>
                        <a:pt x="2858" y="34624"/>
                      </a:cubicBezTo>
                      <a:cubicBezTo>
                        <a:pt x="2870" y="33969"/>
                        <a:pt x="2858" y="33290"/>
                        <a:pt x="2882" y="32635"/>
                      </a:cubicBezTo>
                      <a:cubicBezTo>
                        <a:pt x="2929" y="31469"/>
                        <a:pt x="2989" y="30290"/>
                        <a:pt x="3048" y="29111"/>
                      </a:cubicBezTo>
                      <a:cubicBezTo>
                        <a:pt x="3084" y="28682"/>
                        <a:pt x="3156" y="28254"/>
                        <a:pt x="3167" y="27813"/>
                      </a:cubicBezTo>
                      <a:cubicBezTo>
                        <a:pt x="3203" y="27301"/>
                        <a:pt x="3167" y="26777"/>
                        <a:pt x="3203" y="26254"/>
                      </a:cubicBezTo>
                      <a:cubicBezTo>
                        <a:pt x="3227" y="25825"/>
                        <a:pt x="3322" y="25396"/>
                        <a:pt x="3298" y="24956"/>
                      </a:cubicBezTo>
                      <a:cubicBezTo>
                        <a:pt x="3287" y="24420"/>
                        <a:pt x="3167" y="23884"/>
                        <a:pt x="3167" y="23348"/>
                      </a:cubicBezTo>
                      <a:cubicBezTo>
                        <a:pt x="3156" y="22015"/>
                        <a:pt x="3215" y="20693"/>
                        <a:pt x="3036" y="19348"/>
                      </a:cubicBezTo>
                      <a:cubicBezTo>
                        <a:pt x="2882" y="18253"/>
                        <a:pt x="2929" y="17133"/>
                        <a:pt x="2882" y="16026"/>
                      </a:cubicBezTo>
                      <a:cubicBezTo>
                        <a:pt x="2822" y="14586"/>
                        <a:pt x="2763" y="13133"/>
                        <a:pt x="2703" y="11668"/>
                      </a:cubicBezTo>
                      <a:cubicBezTo>
                        <a:pt x="2703" y="11478"/>
                        <a:pt x="2644" y="11299"/>
                        <a:pt x="2608" y="11109"/>
                      </a:cubicBezTo>
                      <a:cubicBezTo>
                        <a:pt x="2382" y="10192"/>
                        <a:pt x="2358" y="9323"/>
                        <a:pt x="2560" y="8406"/>
                      </a:cubicBezTo>
                      <a:cubicBezTo>
                        <a:pt x="2739" y="7561"/>
                        <a:pt x="2798" y="6704"/>
                        <a:pt x="2810" y="5834"/>
                      </a:cubicBezTo>
                      <a:cubicBezTo>
                        <a:pt x="2822" y="4811"/>
                        <a:pt x="2739" y="3798"/>
                        <a:pt x="2691" y="2775"/>
                      </a:cubicBezTo>
                      <a:cubicBezTo>
                        <a:pt x="2679" y="2441"/>
                        <a:pt x="2655" y="2120"/>
                        <a:pt x="2620" y="1786"/>
                      </a:cubicBezTo>
                      <a:cubicBezTo>
                        <a:pt x="2560" y="1346"/>
                        <a:pt x="2453" y="893"/>
                        <a:pt x="2382" y="453"/>
                      </a:cubicBezTo>
                      <a:cubicBezTo>
                        <a:pt x="2346" y="286"/>
                        <a:pt x="2394" y="108"/>
                        <a:pt x="2227" y="0"/>
                      </a:cubicBez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05" name="Google Shape;805;p59"/>
            <p:cNvSpPr/>
            <p:nvPr/>
          </p:nvSpPr>
          <p:spPr>
            <a:xfrm>
              <a:off x="1791958" y="3212208"/>
              <a:ext cx="63873" cy="1470420"/>
            </a:xfrm>
            <a:custGeom>
              <a:rect b="b" l="l" r="r" t="t"/>
              <a:pathLst>
                <a:path extrusionOk="0" h="12265" w="3263">
                  <a:moveTo>
                    <a:pt x="1820" y="1"/>
                  </a:moveTo>
                  <a:cubicBezTo>
                    <a:pt x="1416" y="1"/>
                    <a:pt x="1115" y="186"/>
                    <a:pt x="976" y="591"/>
                  </a:cubicBezTo>
                  <a:cubicBezTo>
                    <a:pt x="774" y="1115"/>
                    <a:pt x="572" y="1627"/>
                    <a:pt x="691" y="2223"/>
                  </a:cubicBezTo>
                  <a:cubicBezTo>
                    <a:pt x="762" y="2556"/>
                    <a:pt x="703" y="2901"/>
                    <a:pt x="655" y="3223"/>
                  </a:cubicBezTo>
                  <a:cubicBezTo>
                    <a:pt x="619" y="3532"/>
                    <a:pt x="512" y="3830"/>
                    <a:pt x="464" y="4151"/>
                  </a:cubicBezTo>
                  <a:cubicBezTo>
                    <a:pt x="417" y="4485"/>
                    <a:pt x="417" y="4830"/>
                    <a:pt x="381" y="5163"/>
                  </a:cubicBezTo>
                  <a:cubicBezTo>
                    <a:pt x="262" y="6116"/>
                    <a:pt x="155" y="7080"/>
                    <a:pt x="36" y="8045"/>
                  </a:cubicBezTo>
                  <a:cubicBezTo>
                    <a:pt x="48" y="8045"/>
                    <a:pt x="71" y="8045"/>
                    <a:pt x="72" y="8033"/>
                  </a:cubicBezTo>
                  <a:lnTo>
                    <a:pt x="72" y="8033"/>
                  </a:lnTo>
                  <a:cubicBezTo>
                    <a:pt x="72" y="8116"/>
                    <a:pt x="60" y="8223"/>
                    <a:pt x="60" y="8307"/>
                  </a:cubicBezTo>
                  <a:cubicBezTo>
                    <a:pt x="48" y="9069"/>
                    <a:pt x="0" y="9819"/>
                    <a:pt x="0" y="10557"/>
                  </a:cubicBezTo>
                  <a:cubicBezTo>
                    <a:pt x="0" y="11117"/>
                    <a:pt x="167" y="11605"/>
                    <a:pt x="869" y="11771"/>
                  </a:cubicBezTo>
                  <a:cubicBezTo>
                    <a:pt x="1012" y="11807"/>
                    <a:pt x="1143" y="11926"/>
                    <a:pt x="1262" y="12021"/>
                  </a:cubicBezTo>
                  <a:cubicBezTo>
                    <a:pt x="1486" y="12185"/>
                    <a:pt x="1693" y="12265"/>
                    <a:pt x="1888" y="12265"/>
                  </a:cubicBezTo>
                  <a:cubicBezTo>
                    <a:pt x="2147" y="12265"/>
                    <a:pt x="2383" y="12122"/>
                    <a:pt x="2608" y="11843"/>
                  </a:cubicBezTo>
                  <a:cubicBezTo>
                    <a:pt x="3203" y="11069"/>
                    <a:pt x="3262" y="10224"/>
                    <a:pt x="3108" y="9331"/>
                  </a:cubicBezTo>
                  <a:cubicBezTo>
                    <a:pt x="3012" y="8747"/>
                    <a:pt x="2977" y="8152"/>
                    <a:pt x="2953" y="7557"/>
                  </a:cubicBezTo>
                  <a:cubicBezTo>
                    <a:pt x="2941" y="6961"/>
                    <a:pt x="2965" y="6366"/>
                    <a:pt x="2941" y="5771"/>
                  </a:cubicBezTo>
                  <a:cubicBezTo>
                    <a:pt x="2893" y="4782"/>
                    <a:pt x="2846" y="3794"/>
                    <a:pt x="2774" y="2806"/>
                  </a:cubicBezTo>
                  <a:cubicBezTo>
                    <a:pt x="2727" y="2044"/>
                    <a:pt x="2643" y="1270"/>
                    <a:pt x="2572" y="520"/>
                  </a:cubicBezTo>
                  <a:cubicBezTo>
                    <a:pt x="2548" y="163"/>
                    <a:pt x="2310" y="44"/>
                    <a:pt x="1965" y="8"/>
                  </a:cubicBezTo>
                  <a:cubicBezTo>
                    <a:pt x="1915" y="3"/>
                    <a:pt x="1867" y="1"/>
                    <a:pt x="18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9"/>
            <p:cNvSpPr/>
            <p:nvPr/>
          </p:nvSpPr>
          <p:spPr>
            <a:xfrm flipH="1" rot="10800000">
              <a:off x="3102685" y="2873006"/>
              <a:ext cx="63849" cy="1770821"/>
            </a:xfrm>
            <a:custGeom>
              <a:rect b="b" l="l" r="r" t="t"/>
              <a:pathLst>
                <a:path extrusionOk="0" h="12265" w="3263">
                  <a:moveTo>
                    <a:pt x="1820" y="1"/>
                  </a:moveTo>
                  <a:cubicBezTo>
                    <a:pt x="1416" y="1"/>
                    <a:pt x="1115" y="186"/>
                    <a:pt x="976" y="591"/>
                  </a:cubicBezTo>
                  <a:cubicBezTo>
                    <a:pt x="774" y="1115"/>
                    <a:pt x="572" y="1627"/>
                    <a:pt x="691" y="2223"/>
                  </a:cubicBezTo>
                  <a:cubicBezTo>
                    <a:pt x="762" y="2556"/>
                    <a:pt x="703" y="2901"/>
                    <a:pt x="655" y="3223"/>
                  </a:cubicBezTo>
                  <a:cubicBezTo>
                    <a:pt x="619" y="3532"/>
                    <a:pt x="512" y="3830"/>
                    <a:pt x="464" y="4151"/>
                  </a:cubicBezTo>
                  <a:cubicBezTo>
                    <a:pt x="417" y="4485"/>
                    <a:pt x="417" y="4830"/>
                    <a:pt x="381" y="5163"/>
                  </a:cubicBezTo>
                  <a:cubicBezTo>
                    <a:pt x="262" y="6116"/>
                    <a:pt x="155" y="7080"/>
                    <a:pt x="36" y="8045"/>
                  </a:cubicBezTo>
                  <a:cubicBezTo>
                    <a:pt x="48" y="8045"/>
                    <a:pt x="71" y="8045"/>
                    <a:pt x="72" y="8033"/>
                  </a:cubicBezTo>
                  <a:lnTo>
                    <a:pt x="72" y="8033"/>
                  </a:lnTo>
                  <a:cubicBezTo>
                    <a:pt x="72" y="8116"/>
                    <a:pt x="60" y="8223"/>
                    <a:pt x="60" y="8307"/>
                  </a:cubicBezTo>
                  <a:cubicBezTo>
                    <a:pt x="48" y="9069"/>
                    <a:pt x="0" y="9819"/>
                    <a:pt x="0" y="10557"/>
                  </a:cubicBezTo>
                  <a:cubicBezTo>
                    <a:pt x="0" y="11117"/>
                    <a:pt x="167" y="11605"/>
                    <a:pt x="869" y="11771"/>
                  </a:cubicBezTo>
                  <a:cubicBezTo>
                    <a:pt x="1012" y="11807"/>
                    <a:pt x="1143" y="11926"/>
                    <a:pt x="1262" y="12021"/>
                  </a:cubicBezTo>
                  <a:cubicBezTo>
                    <a:pt x="1486" y="12185"/>
                    <a:pt x="1693" y="12265"/>
                    <a:pt x="1888" y="12265"/>
                  </a:cubicBezTo>
                  <a:cubicBezTo>
                    <a:pt x="2147" y="12265"/>
                    <a:pt x="2383" y="12122"/>
                    <a:pt x="2608" y="11843"/>
                  </a:cubicBezTo>
                  <a:cubicBezTo>
                    <a:pt x="3203" y="11069"/>
                    <a:pt x="3262" y="10224"/>
                    <a:pt x="3108" y="9331"/>
                  </a:cubicBezTo>
                  <a:cubicBezTo>
                    <a:pt x="3012" y="8747"/>
                    <a:pt x="2977" y="8152"/>
                    <a:pt x="2953" y="7557"/>
                  </a:cubicBezTo>
                  <a:cubicBezTo>
                    <a:pt x="2941" y="6961"/>
                    <a:pt x="2965" y="6366"/>
                    <a:pt x="2941" y="5771"/>
                  </a:cubicBezTo>
                  <a:cubicBezTo>
                    <a:pt x="2893" y="4782"/>
                    <a:pt x="2846" y="3794"/>
                    <a:pt x="2774" y="2806"/>
                  </a:cubicBezTo>
                  <a:cubicBezTo>
                    <a:pt x="2727" y="2044"/>
                    <a:pt x="2643" y="1270"/>
                    <a:pt x="2572" y="520"/>
                  </a:cubicBezTo>
                  <a:cubicBezTo>
                    <a:pt x="2548" y="163"/>
                    <a:pt x="2310" y="44"/>
                    <a:pt x="1965" y="8"/>
                  </a:cubicBezTo>
                  <a:cubicBezTo>
                    <a:pt x="1915" y="3"/>
                    <a:pt x="1867" y="1"/>
                    <a:pt x="18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7" name="Google Shape;807;p59"/>
          <p:cNvSpPr txBox="1"/>
          <p:nvPr/>
        </p:nvSpPr>
        <p:spPr>
          <a:xfrm>
            <a:off x="3049650" y="2212200"/>
            <a:ext cx="30378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Conclusion</a:t>
            </a:r>
            <a:endParaRPr sz="45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  <p:sp>
        <p:nvSpPr>
          <p:cNvPr id="808" name="Google Shape;808;p59"/>
          <p:cNvSpPr/>
          <p:nvPr/>
        </p:nvSpPr>
        <p:spPr>
          <a:xfrm rot="-851706">
            <a:off x="7563022" y="4416793"/>
            <a:ext cx="600176" cy="367924"/>
          </a:xfrm>
          <a:custGeom>
            <a:rect b="b" l="l" r="r" t="t"/>
            <a:pathLst>
              <a:path extrusionOk="0" h="27135" w="44264">
                <a:moveTo>
                  <a:pt x="37402" y="1310"/>
                </a:moveTo>
                <a:cubicBezTo>
                  <a:pt x="39184" y="1310"/>
                  <a:pt x="40712" y="2219"/>
                  <a:pt x="41499" y="3897"/>
                </a:cubicBezTo>
                <a:cubicBezTo>
                  <a:pt x="42758" y="6555"/>
                  <a:pt x="41622" y="9733"/>
                  <a:pt x="38965" y="10993"/>
                </a:cubicBezTo>
                <a:lnTo>
                  <a:pt x="8570" y="25337"/>
                </a:lnTo>
                <a:cubicBezTo>
                  <a:pt x="7898" y="25656"/>
                  <a:pt x="7190" y="25807"/>
                  <a:pt x="6498" y="25807"/>
                </a:cubicBezTo>
                <a:cubicBezTo>
                  <a:pt x="4823" y="25807"/>
                  <a:pt x="3248" y="24920"/>
                  <a:pt x="2519" y="23387"/>
                </a:cubicBezTo>
                <a:cubicBezTo>
                  <a:pt x="1505" y="21221"/>
                  <a:pt x="2550" y="18565"/>
                  <a:pt x="4854" y="17474"/>
                </a:cubicBezTo>
                <a:lnTo>
                  <a:pt x="27231" y="6907"/>
                </a:lnTo>
                <a:cubicBezTo>
                  <a:pt x="27768" y="6661"/>
                  <a:pt x="28337" y="6539"/>
                  <a:pt x="28890" y="6539"/>
                </a:cubicBezTo>
                <a:cubicBezTo>
                  <a:pt x="30226" y="6539"/>
                  <a:pt x="31470" y="7245"/>
                  <a:pt x="32054" y="8474"/>
                </a:cubicBezTo>
                <a:cubicBezTo>
                  <a:pt x="32867" y="10194"/>
                  <a:pt x="32038" y="12313"/>
                  <a:pt x="30195" y="13189"/>
                </a:cubicBezTo>
                <a:lnTo>
                  <a:pt x="8525" y="23418"/>
                </a:lnTo>
                <a:lnTo>
                  <a:pt x="9078" y="24616"/>
                </a:lnTo>
                <a:lnTo>
                  <a:pt x="30748" y="14371"/>
                </a:lnTo>
                <a:cubicBezTo>
                  <a:pt x="33252" y="13189"/>
                  <a:pt x="34373" y="10286"/>
                  <a:pt x="33252" y="7906"/>
                </a:cubicBezTo>
                <a:cubicBezTo>
                  <a:pt x="32450" y="6210"/>
                  <a:pt x="30717" y="5225"/>
                  <a:pt x="28884" y="5225"/>
                </a:cubicBezTo>
                <a:cubicBezTo>
                  <a:pt x="28293" y="5225"/>
                  <a:pt x="27692" y="5327"/>
                  <a:pt x="27109" y="5541"/>
                </a:cubicBezTo>
                <a:lnTo>
                  <a:pt x="34696" y="1962"/>
                </a:lnTo>
                <a:cubicBezTo>
                  <a:pt x="35621" y="1522"/>
                  <a:pt x="36541" y="1310"/>
                  <a:pt x="37402" y="1310"/>
                </a:cubicBezTo>
                <a:close/>
                <a:moveTo>
                  <a:pt x="37377" y="0"/>
                </a:moveTo>
                <a:cubicBezTo>
                  <a:pt x="36328" y="0"/>
                  <a:pt x="35221" y="248"/>
                  <a:pt x="34127" y="764"/>
                </a:cubicBezTo>
                <a:lnTo>
                  <a:pt x="16419" y="9119"/>
                </a:lnTo>
                <a:lnTo>
                  <a:pt x="16972" y="10302"/>
                </a:lnTo>
                <a:lnTo>
                  <a:pt x="4301" y="16276"/>
                </a:lnTo>
                <a:cubicBezTo>
                  <a:pt x="1321" y="17689"/>
                  <a:pt x="0" y="21129"/>
                  <a:pt x="1337" y="23955"/>
                </a:cubicBezTo>
                <a:cubicBezTo>
                  <a:pt x="2273" y="25968"/>
                  <a:pt x="4331" y="27135"/>
                  <a:pt x="6498" y="27135"/>
                </a:cubicBezTo>
                <a:cubicBezTo>
                  <a:pt x="7372" y="27135"/>
                  <a:pt x="8279" y="26935"/>
                  <a:pt x="9139" y="26535"/>
                </a:cubicBezTo>
                <a:lnTo>
                  <a:pt x="39518" y="12191"/>
                </a:lnTo>
                <a:cubicBezTo>
                  <a:pt x="42836" y="10624"/>
                  <a:pt x="44263" y="6647"/>
                  <a:pt x="42697" y="3344"/>
                </a:cubicBezTo>
                <a:cubicBezTo>
                  <a:pt x="41685" y="1184"/>
                  <a:pt x="39669" y="0"/>
                  <a:pt x="3737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chemeClr val="dk1">
                <a:alpha val="2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9">
            <a:hlinkClick/>
          </p:cNvPr>
          <p:cNvSpPr/>
          <p:nvPr/>
        </p:nvSpPr>
        <p:spPr>
          <a:xfrm rot="-5400000">
            <a:off x="9110700" y="4621650"/>
            <a:ext cx="875700" cy="16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57163" rotWithShape="0" algn="bl" dir="17220000" dist="123825">
              <a:srgbClr val="000000">
                <a:alpha val="11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angolin"/>
                <a:ea typeface="Pangolin"/>
                <a:cs typeface="Pangolin"/>
                <a:sym typeface="Pangolin"/>
              </a:rPr>
              <a:t>Conclusion</a:t>
            </a:r>
            <a:endParaRPr sz="1000">
              <a:solidFill>
                <a:schemeClr val="dk1"/>
              </a:solidFill>
              <a:latin typeface="Pangolin"/>
              <a:ea typeface="Pangolin"/>
              <a:cs typeface="Pangolin"/>
              <a:sym typeface="Pangoli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ungle Style Education Pack for Teachers by Slidesgo">
  <a:themeElements>
    <a:clrScheme name="Simple Light">
      <a:dk1>
        <a:srgbClr val="2B2823"/>
      </a:dk1>
      <a:lt1>
        <a:srgbClr val="F7F1E6"/>
      </a:lt1>
      <a:dk2>
        <a:srgbClr val="B3C099"/>
      </a:dk2>
      <a:lt2>
        <a:srgbClr val="92AD97"/>
      </a:lt2>
      <a:accent1>
        <a:srgbClr val="554D3F"/>
      </a:accent1>
      <a:accent2>
        <a:srgbClr val="967951"/>
      </a:accent2>
      <a:accent3>
        <a:srgbClr val="D8BE8D"/>
      </a:accent3>
      <a:accent4>
        <a:srgbClr val="B99561"/>
      </a:accent4>
      <a:accent5>
        <a:srgbClr val="FFFFFF"/>
      </a:accent5>
      <a:accent6>
        <a:srgbClr val="E1E6D6"/>
      </a:accent6>
      <a:hlink>
        <a:srgbClr val="2B282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